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_rels/notesSlide8.xml.rels" ContentType="application/vnd.openxmlformats-package.relationships+xml"/>
  <Override PartName="/ppt/notesSlides/_rels/notesSlide17.xml.rels" ContentType="application/vnd.openxmlformats-package.relationships+xml"/>
  <Override PartName="/ppt/notesSlides/_rels/notesSlide4.xml.rels" ContentType="application/vnd.openxmlformats-package.relationships+xml"/>
  <Override PartName="/ppt/notesSlides/_rels/notesSlide14.xml.rels" ContentType="application/vnd.openxmlformats-package.relationships+xml"/>
  <Override PartName="/ppt/notesSlides/_rels/notesSlide20.xml.rels" ContentType="application/vnd.openxmlformats-package.relationships+xml"/>
  <Override PartName="/ppt/notesSlides/_rels/notesSlide23.xml.rels" ContentType="application/vnd.openxmlformats-package.relationships+xml"/>
  <Override PartName="/ppt/notesSlides/_rels/notesSlide3.xml.rels" ContentType="application/vnd.openxmlformats-package.relationships+xml"/>
  <Override PartName="/ppt/notesSlides/_rels/notesSlide10.xml.rels" ContentType="application/vnd.openxmlformats-package.relationships+xml"/>
  <Override PartName="/ppt/notesSlides/_rels/notesSlide18.xml.rels" ContentType="application/vnd.openxmlformats-package.relationships+xml"/>
  <Override PartName="/ppt/notesSlides/_rels/notesSlide5.xml.rels" ContentType="application/vnd.openxmlformats-package.relationships+xml"/>
  <Override PartName="/ppt/notesSlides/_rels/notesSlide9.xml.rels" ContentType="application/vnd.openxmlformats-package.relationships+xml"/>
  <Override PartName="/ppt/notesSlides/_rels/notesSlide26.xml.rels" ContentType="application/vnd.openxmlformats-package.relationships+xml"/>
  <Override PartName="/ppt/notesSlides/_rels/notesSlide13.xml.rels" ContentType="application/vnd.openxmlformats-package.relationships+xml"/>
  <Override PartName="/ppt/notesSlides/_rels/notesSlide22.xml.rels" ContentType="application/vnd.openxmlformats-package.relationships+xml"/>
  <Override PartName="/ppt/notesSlides/_rels/notesSlide6.xml.rels" ContentType="application/vnd.openxmlformats-package.relationships+xml"/>
  <Override PartName="/ppt/notesSlides/_rels/notesSlide15.xml.rels" ContentType="application/vnd.openxmlformats-package.relationships+xml"/>
  <Override PartName="/ppt/notesSlides/_rels/notesSlide21.xml.rels" ContentType="application/vnd.openxmlformats-package.relationships+xml"/>
  <Override PartName="/ppt/notesSlides/notesSlide20.xml" ContentType="application/vnd.openxmlformats-officedocument.presentationml.notesSlide+xml"/>
  <Override PartName="/ppt/notesSlides/notesSlide18.xml" ContentType="application/vnd.openxmlformats-officedocument.presentationml.notesSlide+xml"/>
  <Override PartName="/ppt/notesSlides/notesSlide9.xml" ContentType="application/vnd.openxmlformats-officedocument.presentationml.notesSlide+xml"/>
  <Override PartName="/ppt/notesSlides/notesSlide26.xml" ContentType="application/vnd.openxmlformats-officedocument.presentationml.notesSlide+xml"/>
  <Override PartName="/ppt/notesSlides/notesSlide17.xml" ContentType="application/vnd.openxmlformats-officedocument.presentationml.notesSlide+xml"/>
  <Override PartName="/ppt/notesSlides/notesSlide8.xml" ContentType="application/vnd.openxmlformats-officedocument.presentationml.notesSlide+xml"/>
  <Override PartName="/ppt/notesSlides/notesSlide23.xml" ContentType="application/vnd.openxmlformats-officedocument.presentationml.notesSlide+xml"/>
  <Override PartName="/ppt/notesSlides/notesSlide14.xml" ContentType="application/vnd.openxmlformats-officedocument.presentationml.notesSlide+xml"/>
  <Override PartName="/ppt/notesSlides/notesSlide5.xml" ContentType="application/vnd.openxmlformats-officedocument.presentationml.notesSlide+xml"/>
  <Override PartName="/ppt/notesSlides/notesSlide22.xml" ContentType="application/vnd.openxmlformats-officedocument.presentationml.notesSlide+xml"/>
  <Override PartName="/ppt/notesSlides/notesSlide1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6.xml" ContentType="application/vnd.openxmlformats-officedocument.presentationml.notesSlide+xml"/>
  <Override PartName="/ppt/notesSlides/notesSlide15.xml" ContentType="application/vnd.openxmlformats-officedocument.presentationml.notesSlide+xml"/>
  <Override PartName="/ppt/notesSlides/notesSlide4.xml" ContentType="application/vnd.openxmlformats-officedocument.presentationml.notesSlide+xml"/>
  <Override PartName="/ppt/notesSlides/notesSlide13.xml" ContentType="application/vnd.openxmlformats-officedocument.presentationml.notesSlide+xml"/>
  <Override PartName="/ppt/_rels/presentation.xml.rels" ContentType="application/vnd.openxmlformats-package.relationships+xml"/>
  <Override PartName="/ppt/slideLayouts/_rels/slideLayout34.xml.rels" ContentType="application/vnd.openxmlformats-package.relationships+xml"/>
  <Override PartName="/ppt/slideLayouts/_rels/slideLayout4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48.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35.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7.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47.xml.rels" ContentType="application/vnd.openxmlformats-package.relationships+xml"/>
  <Override PartName="/ppt/slideLayouts/_rels/slideLayout63.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xml.rels" ContentType="application/vnd.openxmlformats-package.relationships+xml"/>
  <Override PartName="/ppt/slideLayouts/_rels/slideLayout41.xml.rels" ContentType="application/vnd.openxmlformats-package.relationships+xml"/>
  <Override PartName="/ppt/slideLayouts/_rels/slideLayout50.xml.rels" ContentType="application/vnd.openxmlformats-package.relationships+xml"/>
  <Override PartName="/ppt/slideLayouts/_rels/slideLayout4.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53.xml.rels" ContentType="application/vnd.openxmlformats-package.relationships+xml"/>
  <Override PartName="/ppt/slideLayouts/_rels/slideLayout62.xml.rels" ContentType="application/vnd.openxmlformats-package.relationships+xml"/>
  <Override PartName="/ppt/slideLayouts/_rels/slideLayout46.xml.rels" ContentType="application/vnd.openxmlformats-package.relationships+xml"/>
  <Override PartName="/ppt/slideLayouts/_rels/slideLayout52.xml.rels" ContentType="application/vnd.openxmlformats-package.relationships+xml"/>
  <Override PartName="/ppt/slideLayouts/_rels/slideLayout76.xml.rels" ContentType="application/vnd.openxmlformats-package.relationships+xml"/>
  <Override PartName="/ppt/slideLayouts/_rels/slideLayout38.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6.xml.rels" ContentType="application/vnd.openxmlformats-package.relationships+xml"/>
  <Override PartName="/ppt/slideLayouts/_rels/slideLayout81.xml.rels" ContentType="application/vnd.openxmlformats-package.relationships+xml"/>
  <Override PartName="/ppt/slideLayouts/_rels/slideLayout65.xml.rels" ContentType="application/vnd.openxmlformats-package.relationships+xml"/>
  <Override PartName="/ppt/slideLayouts/_rels/slideLayout74.xml.rels" ContentType="application/vnd.openxmlformats-package.relationships+xml"/>
  <Override PartName="/ppt/slideLayouts/_rels/slideLayout58.xml.rels" ContentType="application/vnd.openxmlformats-package.relationships+xml"/>
  <Override PartName="/ppt/slideLayouts/_rels/slideLayout82.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75.xml.rels" ContentType="application/vnd.openxmlformats-package.relationships+xml"/>
  <Override PartName="/ppt/slideLayouts/_rels/slideLayout80.xml.rels" ContentType="application/vnd.openxmlformats-package.relationships+xml"/>
  <Override PartName="/ppt/slideLayouts/_rels/slideLayout64.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78.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25.xml.rels" ContentType="application/vnd.openxmlformats-package.relationships+xml"/>
  <Override PartName="/ppt/slideLayouts/_rels/slideLayout59.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66.xml.rels" ContentType="application/vnd.openxmlformats-package.relationships+xml"/>
  <Override PartName="/ppt/slideLayouts/_rels/slideLayout70.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28.xml" ContentType="application/vnd.openxmlformats-officedocument.presentationml.slideLayout+xml"/>
  <Override PartName="/ppt/slideLayouts/slideLayout70.xml" ContentType="application/vnd.openxmlformats-officedocument.presentationml.slideLayout+xml"/>
  <Override PartName="/ppt/slideLayouts/slideLayout65.xml" ContentType="application/vnd.openxmlformats-officedocument.presentationml.slideLayout+xml"/>
  <Override PartName="/ppt/slideLayouts/slideLayout29.xml" ContentType="application/vnd.openxmlformats-officedocument.presentationml.slideLayout+xml"/>
  <Override PartName="/ppt/slideLayouts/slideLayout71.xml" ContentType="application/vnd.openxmlformats-officedocument.presentationml.slideLayout+xml"/>
  <Override PartName="/ppt/slideLayouts/slideLayout66.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79.xml" ContentType="application/vnd.openxmlformats-officedocument.presentationml.slideLayout+xml"/>
  <Override PartName="/ppt/slideLayouts/slideLayout67.xml" ContentType="application/vnd.openxmlformats-officedocument.presentationml.slideLayout+xml"/>
  <Override PartName="/ppt/slideLayouts/slideLayout30.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78.xml" ContentType="application/vnd.openxmlformats-officedocument.presentationml.slideLayout+xml"/>
  <Override PartName="/ppt/slideLayouts/slideLayout77.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69.xml" ContentType="application/vnd.openxmlformats-officedocument.presentationml.slideLayout+xml"/>
  <Override PartName="/ppt/slideLayouts/slideLayout32.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3.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media/image23.png" ContentType="image/png"/>
  <Override PartName="/ppt/media/image22.png" ContentType="image/png"/>
  <Override PartName="/ppt/media/image4.png" ContentType="image/png"/>
  <Override PartName="/ppt/media/image27.png" ContentType="image/png"/>
  <Override PartName="/ppt/media/image28.png" ContentType="image/png"/>
  <Override PartName="/ppt/media/image5.png" ContentType="image/png"/>
  <Override PartName="/ppt/media/image30.png" ContentType="image/png"/>
  <Override PartName="/ppt/media/image10.png" ContentType="image/png"/>
  <Override PartName="/ppt/media/image29.png" ContentType="image/png"/>
  <Override PartName="/ppt/media/image6.png" ContentType="image/png"/>
  <Override PartName="/ppt/media/image11.png" ContentType="image/png"/>
  <Override PartName="/ppt/media/image7.png" ContentType="image/png"/>
  <Override PartName="/ppt/media/image12.png" ContentType="image/png"/>
  <Override PartName="/ppt/media/image8.png" ContentType="image/png"/>
  <Override PartName="/ppt/media/image13.png" ContentType="image/png"/>
  <Override PartName="/ppt/media/image9.png" ContentType="image/png"/>
  <Override PartName="/ppt/media/image3.png" ContentType="image/png"/>
  <Override PartName="/ppt/media/image26.png" ContentType="image/png"/>
  <Override PartName="/ppt/media/image2.png" ContentType="image/png"/>
  <Override PartName="/ppt/media/image25.png" ContentType="image/png"/>
  <Override PartName="/ppt/media/image31.png" ContentType="image/png"/>
  <Override PartName="/ppt/media/image1.png" ContentType="image/png"/>
  <Override PartName="/ppt/media/image24.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20.png" ContentType="image/png"/>
  <Override PartName="/ppt/media/image19.png" ContentType="image/png"/>
  <Override PartName="/ppt/media/image21.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4.xml" ContentType="application/vnd.openxmlformats-officedocument.presentationml.slide+xml"/>
  <Override PartName="/ppt/slides/_rels/slide16.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2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2.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7.xml.rels" ContentType="application/vnd.openxmlformats-package.relationships+xml"/>
  <Override PartName="/ppt/slides/_rels/slide20.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7.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9.xml.rels" ContentType="application/vnd.openxmlformats-package.relationships+xml"/>
  <Override PartName="/ppt/slides/_rels/slide3.xml.rels" ContentType="application/vnd.openxmlformats-package.relationships+xml"/>
  <Override PartName="/ppt/slides/_rels/slide28.xml.rels" ContentType="application/vnd.openxmlformats-package.relationships+xml"/>
  <Override PartName="/ppt/slides/_rels/slide22.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14.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slide30.xml" ContentType="application/vnd.openxmlformats-officedocument.presentationml.slide+xml"/>
  <Override PartName="/ppt/slides/slide5.xml" ContentType="application/vnd.openxmlformats-officedocument.presentationml.slide+xml"/>
  <Override PartName="/ppt/slides/slide31.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Lst>
  <p:sldSz cx="9144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notesMaster" Target="notesMasters/notesMaster1.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8.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3" name="PlaceHolder 1"/>
          <p:cNvSpPr>
            <a:spLocks noGrp="1"/>
          </p:cNvSpPr>
          <p:nvPr>
            <p:ph type="sldImg"/>
          </p:nvPr>
        </p:nvSpPr>
        <p:spPr>
          <a:xfrm>
            <a:off x="533520" y="764280"/>
            <a:ext cx="6704640" cy="3771360"/>
          </a:xfrm>
          <a:prstGeom prst="rect">
            <a:avLst/>
          </a:prstGeom>
        </p:spPr>
        <p:txBody>
          <a:bodyPr lIns="0" rIns="0" tIns="0" bIns="0" anchor="ctr">
            <a:noAutofit/>
          </a:bodyPr>
          <a:p>
            <a:pPr algn="ctr"/>
            <a:r>
              <a:rPr b="0" lang="en-US" sz="4400" spc="-1" strike="noStrike">
                <a:latin typeface="Arial"/>
              </a:rPr>
              <a:t>Click to move the slide</a:t>
            </a:r>
            <a:endParaRPr b="0" lang="en-US" sz="4400" spc="-1" strike="noStrike">
              <a:latin typeface="Arial"/>
            </a:endParaRPr>
          </a:p>
        </p:txBody>
      </p:sp>
      <p:sp>
        <p:nvSpPr>
          <p:cNvPr id="294" name="PlaceHolder 2"/>
          <p:cNvSpPr>
            <a:spLocks noGrp="1"/>
          </p:cNvSpPr>
          <p:nvPr>
            <p:ph type="body"/>
          </p:nvPr>
        </p:nvSpPr>
        <p:spPr>
          <a:xfrm>
            <a:off x="777240" y="4777560"/>
            <a:ext cx="6217560" cy="452592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295" name="PlaceHolder 3"/>
          <p:cNvSpPr>
            <a:spLocks noGrp="1"/>
          </p:cNvSpPr>
          <p:nvPr>
            <p:ph type="hdr"/>
          </p:nvPr>
        </p:nvSpPr>
        <p:spPr>
          <a:xfrm>
            <a:off x="0" y="0"/>
            <a:ext cx="3372840" cy="50256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296" name="PlaceHolder 4"/>
          <p:cNvSpPr>
            <a:spLocks noGrp="1"/>
          </p:cNvSpPr>
          <p:nvPr>
            <p:ph type="dt"/>
          </p:nvPr>
        </p:nvSpPr>
        <p:spPr>
          <a:xfrm>
            <a:off x="4399200" y="0"/>
            <a:ext cx="3372840" cy="50256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297" name="PlaceHolder 5"/>
          <p:cNvSpPr>
            <a:spLocks noGrp="1"/>
          </p:cNvSpPr>
          <p:nvPr>
            <p:ph type="ftr"/>
          </p:nvPr>
        </p:nvSpPr>
        <p:spPr>
          <a:xfrm>
            <a:off x="0" y="9555480"/>
            <a:ext cx="3372840" cy="50256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298" name="PlaceHolder 6"/>
          <p:cNvSpPr>
            <a:spLocks noGrp="1"/>
          </p:cNvSpPr>
          <p:nvPr>
            <p:ph type="sldNum"/>
          </p:nvPr>
        </p:nvSpPr>
        <p:spPr>
          <a:xfrm>
            <a:off x="4399200" y="9555480"/>
            <a:ext cx="3372840" cy="502560"/>
          </a:xfrm>
          <a:prstGeom prst="rect">
            <a:avLst/>
          </a:prstGeom>
        </p:spPr>
        <p:txBody>
          <a:bodyPr lIns="0" rIns="0" tIns="0" bIns="0" anchor="b">
            <a:noAutofit/>
          </a:bodyPr>
          <a:p>
            <a:pPr algn="r"/>
            <a:fld id="{B5E439A4-54A8-4874-803F-D405AF863E2D}"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 Target="../slides/slide9.xml"/><Relationship Id="rId3"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4" name="PlaceHolder 1"/>
          <p:cNvSpPr>
            <a:spLocks noGrp="1"/>
          </p:cNvSpPr>
          <p:nvPr>
            <p:ph type="sldImg"/>
          </p:nvPr>
        </p:nvSpPr>
        <p:spPr>
          <a:xfrm>
            <a:off x="1371600" y="764280"/>
            <a:ext cx="5027760" cy="3770640"/>
          </a:xfrm>
          <a:prstGeom prst="rect">
            <a:avLst/>
          </a:prstGeom>
        </p:spPr>
      </p:sp>
      <p:sp>
        <p:nvSpPr>
          <p:cNvPr id="615" name="PlaceHolder 2"/>
          <p:cNvSpPr>
            <a:spLocks noGrp="1"/>
          </p:cNvSpPr>
          <p:nvPr>
            <p:ph type="body"/>
          </p:nvPr>
        </p:nvSpPr>
        <p:spPr>
          <a:xfrm>
            <a:off x="777240" y="4777560"/>
            <a:ext cx="6216840" cy="4525200"/>
          </a:xfrm>
          <a:prstGeom prst="rect">
            <a:avLst/>
          </a:prstGeom>
        </p:spPr>
        <p:txBody>
          <a:bodyPr lIns="0" rIns="0" tIns="0" bIns="0">
            <a:noAutofit/>
          </a:bodyPr>
          <a:p>
            <a:pPr marL="216000" indent="-215640">
              <a:lnSpc>
                <a:spcPct val="100000"/>
              </a:lnSpc>
              <a:tabLst>
                <a:tab algn="l" pos="0"/>
              </a:tabLst>
            </a:pPr>
            <a:r>
              <a:rPr b="0" lang="en-US" sz="2000" spc="-1" strike="noStrike">
                <a:latin typeface="Arial"/>
              </a:rPr>
              <a:t>The problem is: we don’t actually KNOW how the whales will grow next year, we can only guess. And given limited resources, we have to make some assumptions about how a population will grow. </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r>
              <a:rPr b="0" lang="en-US" sz="2000" spc="-1" strike="noStrike">
                <a:latin typeface="Arial"/>
              </a:rPr>
              <a:t>But first, let’s talk about what we mean by the term model</a:t>
            </a:r>
            <a:endParaRPr b="0" lang="en-US" sz="20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6" name="PlaceHolder 1"/>
          <p:cNvSpPr>
            <a:spLocks noGrp="1"/>
          </p:cNvSpPr>
          <p:nvPr>
            <p:ph type="sldImg"/>
          </p:nvPr>
        </p:nvSpPr>
        <p:spPr>
          <a:xfrm>
            <a:off x="1371600" y="764280"/>
            <a:ext cx="5028120" cy="3771000"/>
          </a:xfrm>
          <a:prstGeom prst="rect">
            <a:avLst/>
          </a:prstGeom>
        </p:spPr>
      </p:sp>
      <p:sp>
        <p:nvSpPr>
          <p:cNvPr id="617" name="PlaceHolder 2"/>
          <p:cNvSpPr>
            <a:spLocks noGrp="1"/>
          </p:cNvSpPr>
          <p:nvPr>
            <p:ph type="body"/>
          </p:nvPr>
        </p:nvSpPr>
        <p:spPr>
          <a:xfrm>
            <a:off x="777240" y="4777560"/>
            <a:ext cx="6217200" cy="4525560"/>
          </a:xfrm>
          <a:prstGeom prst="rect">
            <a:avLst/>
          </a:prstGeom>
        </p:spPr>
        <p:txBody>
          <a:bodyPr lIns="0" rIns="0" tIns="0" bIns="0">
            <a:noAutofit/>
          </a:bodyPr>
          <a:p>
            <a:pPr marL="216000" indent="-216000">
              <a:lnSpc>
                <a:spcPct val="100000"/>
              </a:lnSpc>
            </a:pPr>
            <a:r>
              <a:rPr b="0" lang="en-US" sz="2000" spc="-1" strike="noStrike">
                <a:latin typeface="Arial"/>
              </a:rPr>
              <a:t>Let’s say you have a pond with some lily pads – each lily pad replicates itself once a week</a:t>
            </a:r>
            <a:endParaRPr b="0" lang="en-US" sz="2000" spc="-1" strike="noStrike">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8" name="PlaceHolder 1"/>
          <p:cNvSpPr>
            <a:spLocks noGrp="1"/>
          </p:cNvSpPr>
          <p:nvPr>
            <p:ph type="sldImg"/>
          </p:nvPr>
        </p:nvSpPr>
        <p:spPr>
          <a:xfrm>
            <a:off x="1371600" y="764280"/>
            <a:ext cx="5028120" cy="3771000"/>
          </a:xfrm>
          <a:prstGeom prst="rect">
            <a:avLst/>
          </a:prstGeom>
        </p:spPr>
      </p:sp>
      <p:sp>
        <p:nvSpPr>
          <p:cNvPr id="619" name="PlaceHolder 2"/>
          <p:cNvSpPr>
            <a:spLocks noGrp="1"/>
          </p:cNvSpPr>
          <p:nvPr>
            <p:ph type="body"/>
          </p:nvPr>
        </p:nvSpPr>
        <p:spPr>
          <a:xfrm>
            <a:off x="777240" y="4777560"/>
            <a:ext cx="6217200" cy="4525560"/>
          </a:xfrm>
          <a:prstGeom prst="rect">
            <a:avLst/>
          </a:prstGeom>
        </p:spPr>
        <p:txBody>
          <a:bodyPr lIns="0" rIns="0" tIns="0" bIns="0">
            <a:noAutofit/>
          </a:bodyPr>
          <a:p>
            <a:pPr marL="216000" indent="-216000">
              <a:lnSpc>
                <a:spcPct val="100000"/>
              </a:lnSpc>
            </a:pPr>
            <a:r>
              <a:rPr b="0" lang="en-US" sz="2000" spc="-1" strike="noStrike">
                <a:latin typeface="Arial"/>
              </a:rPr>
              <a:t>Let’s say you have a pond with some lily pads – each lily pad replicates itself once a week and it takes a year for half the pond to become covered?</a:t>
            </a:r>
            <a:endParaRPr b="0" lang="en-US" sz="2000" spc="-1" strike="noStrike">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0" name="PlaceHolder 1"/>
          <p:cNvSpPr>
            <a:spLocks noGrp="1"/>
          </p:cNvSpPr>
          <p:nvPr>
            <p:ph type="sldImg"/>
          </p:nvPr>
        </p:nvSpPr>
        <p:spPr>
          <a:xfrm>
            <a:off x="1371600" y="764280"/>
            <a:ext cx="5028120" cy="3771000"/>
          </a:xfrm>
          <a:prstGeom prst="rect">
            <a:avLst/>
          </a:prstGeom>
        </p:spPr>
      </p:sp>
      <p:sp>
        <p:nvSpPr>
          <p:cNvPr id="621" name="PlaceHolder 2"/>
          <p:cNvSpPr>
            <a:spLocks noGrp="1"/>
          </p:cNvSpPr>
          <p:nvPr>
            <p:ph type="body"/>
          </p:nvPr>
        </p:nvSpPr>
        <p:spPr>
          <a:xfrm>
            <a:off x="777240" y="4777560"/>
            <a:ext cx="6217200" cy="4525560"/>
          </a:xfrm>
          <a:prstGeom prst="rect">
            <a:avLst/>
          </a:prstGeom>
        </p:spPr>
        <p:txBody>
          <a:bodyPr lIns="0" rIns="0" tIns="0" bIns="0">
            <a:noAutofit/>
          </a:bodyPr>
          <a:p>
            <a:pPr marL="216000" indent="-216000">
              <a:lnSpc>
                <a:spcPct val="100000"/>
              </a:lnSpc>
            </a:pPr>
            <a:r>
              <a:rPr b="0" lang="en-US" sz="2000" spc="-1" strike="noStrike">
                <a:latin typeface="Arial"/>
              </a:rPr>
              <a:t>Let’s say you have a pond with some lily pads – each lily pad replicates itself once a week and it takes a year for half the pond to become covered?</a:t>
            </a:r>
            <a:endParaRPr b="0" lang="en-US" sz="2000" spc="-1" strike="noStrike">
              <a:latin typeface="Arial"/>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2" name="PlaceHolder 1"/>
          <p:cNvSpPr>
            <a:spLocks noGrp="1"/>
          </p:cNvSpPr>
          <p:nvPr>
            <p:ph type="sldImg"/>
          </p:nvPr>
        </p:nvSpPr>
        <p:spPr>
          <a:xfrm>
            <a:off x="1371600" y="764280"/>
            <a:ext cx="5028120" cy="3771000"/>
          </a:xfrm>
          <a:prstGeom prst="rect">
            <a:avLst/>
          </a:prstGeom>
        </p:spPr>
      </p:sp>
      <p:sp>
        <p:nvSpPr>
          <p:cNvPr id="623" name="PlaceHolder 2"/>
          <p:cNvSpPr>
            <a:spLocks noGrp="1"/>
          </p:cNvSpPr>
          <p:nvPr>
            <p:ph type="body"/>
          </p:nvPr>
        </p:nvSpPr>
        <p:spPr>
          <a:xfrm>
            <a:off x="777240" y="4777560"/>
            <a:ext cx="6217200" cy="4525560"/>
          </a:xfrm>
          <a:prstGeom prst="rect">
            <a:avLst/>
          </a:prstGeom>
        </p:spPr>
        <p:txBody>
          <a:bodyPr lIns="0" rIns="0" tIns="0" bIns="0">
            <a:noAutofit/>
          </a:bodyPr>
          <a:p>
            <a:pPr marL="216000" indent="-216000">
              <a:lnSpc>
                <a:spcPct val="100000"/>
              </a:lnSpc>
            </a:pPr>
            <a:r>
              <a:rPr b="0" lang="en-US" sz="2000" spc="-1" strike="noStrike">
                <a:latin typeface="Arial"/>
              </a:rPr>
              <a:t>From here, we also actually need to represent this as a rate of change. I won’t walk through this, but the rate of change of the log of any variable is equal to the derivative of that variable divided by the value of the variable. This requires some differentiation which we are NOT covering here, but what you DO need to know is that after some finangling we will end up with this </a:t>
            </a:r>
            <a:endParaRPr b="0" lang="en-US" sz="2000" spc="-1" strike="noStrike">
              <a:latin typeface="Arial"/>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4" name="PlaceHolder 1"/>
          <p:cNvSpPr>
            <a:spLocks noGrp="1"/>
          </p:cNvSpPr>
          <p:nvPr>
            <p:ph type="sldImg"/>
          </p:nvPr>
        </p:nvSpPr>
        <p:spPr>
          <a:xfrm>
            <a:off x="1371600" y="764280"/>
            <a:ext cx="5028120" cy="3771000"/>
          </a:xfrm>
          <a:prstGeom prst="rect">
            <a:avLst/>
          </a:prstGeom>
        </p:spPr>
      </p:sp>
      <p:sp>
        <p:nvSpPr>
          <p:cNvPr id="625" name="PlaceHolder 2"/>
          <p:cNvSpPr>
            <a:spLocks noGrp="1"/>
          </p:cNvSpPr>
          <p:nvPr>
            <p:ph type="body"/>
          </p:nvPr>
        </p:nvSpPr>
        <p:spPr>
          <a:xfrm>
            <a:off x="777240" y="4777560"/>
            <a:ext cx="6217200" cy="4525560"/>
          </a:xfrm>
          <a:prstGeom prst="rect">
            <a:avLst/>
          </a:prstGeom>
        </p:spPr>
        <p:txBody>
          <a:bodyPr lIns="0" rIns="0" tIns="0" bIns="0">
            <a:noAutofit/>
          </a:bodyPr>
          <a:p>
            <a:pPr marL="216000" indent="-216000">
              <a:lnSpc>
                <a:spcPct val="100000"/>
              </a:lnSpc>
            </a:pPr>
            <a:r>
              <a:rPr b="0" lang="en-US" sz="2000" spc="-1" strike="noStrike">
                <a:latin typeface="Arial"/>
              </a:rPr>
              <a:t>Now what you’re actually looking at here is the rate of change of N with respect to t, being given by r (this birth rate) multiplied by N. </a:t>
            </a:r>
            <a:endParaRPr b="0" lang="en-US" sz="2000" spc="-1" strike="noStrike">
              <a:latin typeface="Arial"/>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6" name="PlaceHolder 1"/>
          <p:cNvSpPr>
            <a:spLocks noGrp="1"/>
          </p:cNvSpPr>
          <p:nvPr>
            <p:ph type="sldImg"/>
          </p:nvPr>
        </p:nvSpPr>
        <p:spPr>
          <a:xfrm>
            <a:off x="1371600" y="764280"/>
            <a:ext cx="5028480" cy="3771360"/>
          </a:xfrm>
          <a:prstGeom prst="rect">
            <a:avLst/>
          </a:prstGeom>
        </p:spPr>
      </p:sp>
      <p:sp>
        <p:nvSpPr>
          <p:cNvPr id="627" name="PlaceHolder 2"/>
          <p:cNvSpPr>
            <a:spLocks noGrp="1"/>
          </p:cNvSpPr>
          <p:nvPr>
            <p:ph type="body"/>
          </p:nvPr>
        </p:nvSpPr>
        <p:spPr>
          <a:xfrm>
            <a:off x="777240" y="4777560"/>
            <a:ext cx="6217560" cy="4525920"/>
          </a:xfrm>
          <a:prstGeom prst="rect">
            <a:avLst/>
          </a:prstGeom>
        </p:spPr>
        <p:txBody>
          <a:bodyPr lIns="0" rIns="0" tIns="0" bIns="0">
            <a:noAutofit/>
          </a:bodyPr>
          <a:p>
            <a:r>
              <a:rPr b="0" lang="en-US" sz="2000" spc="-1" strike="noStrike">
                <a:latin typeface="Arial"/>
              </a:rPr>
              <a:t>It might be kind of intuitive to us now, but the idea that populations will </a:t>
            </a:r>
            <a:r>
              <a:rPr b="1" lang="en-US" sz="2000" spc="-1" strike="noStrike">
                <a:latin typeface="Arial"/>
              </a:rPr>
              <a:t>not</a:t>
            </a:r>
            <a:r>
              <a:rPr b="0" lang="en-US" sz="2000" spc="-1" strike="noStrike">
                <a:latin typeface="Arial"/>
              </a:rPr>
              <a:t> grow exponentially was only first formally proposed by Thomas Malthus in the 1800s, and he said this first about human populations. </a:t>
            </a:r>
            <a:endParaRPr b="0" lang="en-US" sz="2000" spc="-1" strike="noStrike">
              <a:latin typeface="Arial"/>
            </a:endParaRPr>
          </a:p>
          <a:p>
            <a:endParaRPr b="0" lang="en-US" sz="2000" spc="-1" strike="noStrike">
              <a:latin typeface="Arial"/>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28" name="PlaceHolder 1"/>
          <p:cNvSpPr>
            <a:spLocks noGrp="1"/>
          </p:cNvSpPr>
          <p:nvPr>
            <p:ph type="sldImg"/>
          </p:nvPr>
        </p:nvSpPr>
        <p:spPr>
          <a:xfrm>
            <a:off x="1371600" y="764280"/>
            <a:ext cx="5028480" cy="3771360"/>
          </a:xfrm>
          <a:prstGeom prst="rect">
            <a:avLst/>
          </a:prstGeom>
        </p:spPr>
      </p:sp>
      <p:sp>
        <p:nvSpPr>
          <p:cNvPr id="629" name="PlaceHolder 2"/>
          <p:cNvSpPr>
            <a:spLocks noGrp="1"/>
          </p:cNvSpPr>
          <p:nvPr>
            <p:ph type="body"/>
          </p:nvPr>
        </p:nvSpPr>
        <p:spPr>
          <a:xfrm>
            <a:off x="777240" y="4777560"/>
            <a:ext cx="6217560" cy="4525920"/>
          </a:xfrm>
          <a:prstGeom prst="rect">
            <a:avLst/>
          </a:prstGeom>
        </p:spPr>
        <p:txBody>
          <a:bodyPr lIns="0" rIns="0" tIns="0" bIns="0">
            <a:noAutofit/>
          </a:bodyPr>
          <a:p>
            <a:r>
              <a:rPr b="0" lang="en-US" sz="2000" spc="-1" strike="noStrike">
                <a:latin typeface="Arial"/>
              </a:rPr>
              <a:t>It might be kind of intuitive to us now, but the idea that populations will </a:t>
            </a:r>
            <a:r>
              <a:rPr b="1" lang="en-US" sz="2000" spc="-1" strike="noStrike">
                <a:latin typeface="Arial"/>
              </a:rPr>
              <a:t>not</a:t>
            </a:r>
            <a:r>
              <a:rPr b="0" lang="en-US" sz="2000" spc="-1" strike="noStrike">
                <a:latin typeface="Arial"/>
              </a:rPr>
              <a:t> grow exponentially was only first formally proposed by Thomas Malthus in the 1800s, and he said this first about human populations. </a:t>
            </a:r>
            <a:endParaRPr b="0" lang="en-US" sz="2000" spc="-1" strike="noStrike">
              <a:latin typeface="Arial"/>
            </a:endParaRPr>
          </a:p>
          <a:p>
            <a:r>
              <a:rPr b="0" lang="en-US" sz="2000" spc="-1" strike="noStrike">
                <a:latin typeface="Arial"/>
              </a:rPr>
              <a:t>But Nicholson and Bailey first really went through this in detail, and in the past 90 years or so there has been a ton of debate in the literature about </a:t>
            </a:r>
            <a:r>
              <a:rPr b="1" lang="en-US" sz="2000" spc="-1" strike="noStrike">
                <a:latin typeface="Arial"/>
              </a:rPr>
              <a:t>how</a:t>
            </a:r>
            <a:r>
              <a:rPr b="0" lang="en-US" sz="2000" spc="-1" strike="noStrike">
                <a:latin typeface="Arial"/>
              </a:rPr>
              <a:t> and to what level density dependence actually takes place</a:t>
            </a:r>
            <a:endParaRPr b="0" lang="en-US" sz="2000" spc="-1" strike="noStrike">
              <a:latin typeface="Arial"/>
            </a:endParaRPr>
          </a:p>
          <a:p>
            <a:endParaRPr b="0" lang="en-US" sz="2000" spc="-1" strike="noStrike">
              <a:latin typeface="Arial"/>
            </a:endParaRPr>
          </a:p>
          <a:p>
            <a:endParaRPr b="0" lang="en-US" sz="2000" spc="-1" strike="noStrike">
              <a:latin typeface="Arial"/>
            </a:endParaRPr>
          </a:p>
          <a:p>
            <a:endParaRPr b="0" lang="en-US" sz="2000" spc="-1" strike="noStrike">
              <a:latin typeface="Arial"/>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0" name="PlaceHolder 1"/>
          <p:cNvSpPr>
            <a:spLocks noGrp="1"/>
          </p:cNvSpPr>
          <p:nvPr>
            <p:ph type="sldImg"/>
          </p:nvPr>
        </p:nvSpPr>
        <p:spPr>
          <a:xfrm>
            <a:off x="1371600" y="764280"/>
            <a:ext cx="5028480" cy="3771360"/>
          </a:xfrm>
          <a:prstGeom prst="rect">
            <a:avLst/>
          </a:prstGeom>
        </p:spPr>
      </p:sp>
      <p:sp>
        <p:nvSpPr>
          <p:cNvPr id="631" name="PlaceHolder 2"/>
          <p:cNvSpPr>
            <a:spLocks noGrp="1"/>
          </p:cNvSpPr>
          <p:nvPr>
            <p:ph type="body"/>
          </p:nvPr>
        </p:nvSpPr>
        <p:spPr>
          <a:xfrm>
            <a:off x="777240" y="4777560"/>
            <a:ext cx="6217560" cy="4525920"/>
          </a:xfrm>
          <a:prstGeom prst="rect">
            <a:avLst/>
          </a:prstGeom>
        </p:spPr>
        <p:txBody>
          <a:bodyPr lIns="0" rIns="0" tIns="0" bIns="0">
            <a:noAutofit/>
          </a:bodyPr>
          <a:p>
            <a:r>
              <a:rPr b="0" lang="en-US" sz="2000" spc="-1" strike="noStrike">
                <a:latin typeface="Arial"/>
              </a:rPr>
              <a:t>Chaos is a mechanism which can generate random-looking time series from simple deterministic systems. </a:t>
            </a:r>
            <a:endParaRPr b="0" lang="en-US" sz="2000" spc="-1" strike="noStrike">
              <a:latin typeface="Arial"/>
            </a:endParaRPr>
          </a:p>
          <a:p>
            <a:endParaRPr b="0" lang="en-US" sz="2000" spc="-1" strike="noStrike">
              <a:latin typeface="Arial"/>
            </a:endParaRPr>
          </a:p>
          <a:p>
            <a:endParaRPr b="0" lang="en-US" sz="2000" spc="-1" strike="noStrike">
              <a:latin typeface="Arial"/>
            </a:endParaRPr>
          </a:p>
          <a:p>
            <a:endParaRPr b="0" lang="en-US" sz="2000" spc="-1" strike="noStrike">
              <a:latin typeface="Arial"/>
            </a:endParaRPr>
          </a:p>
          <a:p>
            <a:endParaRPr b="0" lang="en-US" sz="2000" spc="-1" strike="noStrike">
              <a:latin typeface="Arial"/>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2" name="PlaceHolder 1"/>
          <p:cNvSpPr>
            <a:spLocks noGrp="1"/>
          </p:cNvSpPr>
          <p:nvPr>
            <p:ph type="sldImg"/>
          </p:nvPr>
        </p:nvSpPr>
        <p:spPr>
          <a:xfrm>
            <a:off x="1371600" y="764280"/>
            <a:ext cx="5028480" cy="3771360"/>
          </a:xfrm>
          <a:prstGeom prst="rect">
            <a:avLst/>
          </a:prstGeom>
        </p:spPr>
      </p:sp>
      <p:sp>
        <p:nvSpPr>
          <p:cNvPr id="633" name="PlaceHolder 2"/>
          <p:cNvSpPr>
            <a:spLocks noGrp="1"/>
          </p:cNvSpPr>
          <p:nvPr>
            <p:ph type="body"/>
          </p:nvPr>
        </p:nvSpPr>
        <p:spPr>
          <a:xfrm>
            <a:off x="777240" y="4777560"/>
            <a:ext cx="6217560" cy="4525920"/>
          </a:xfrm>
          <a:prstGeom prst="rect">
            <a:avLst/>
          </a:prstGeom>
        </p:spPr>
        <p:txBody>
          <a:bodyPr lIns="0" rIns="0" tIns="0" bIns="0">
            <a:noAutofit/>
          </a:bodyPr>
          <a:p>
            <a:r>
              <a:rPr b="0" lang="en-US" sz="2000" spc="-1" strike="noStrike">
                <a:latin typeface="Arial"/>
              </a:rPr>
              <a:t>So our goal now is to incorporate some component of density dependence into our exponential growth equation that we were working with previously</a:t>
            </a:r>
            <a:endParaRPr b="0" lang="en-US" sz="2000" spc="-1" strike="noStrike">
              <a:latin typeface="Arial"/>
            </a:endParaRPr>
          </a:p>
          <a:p>
            <a:endParaRPr b="0" lang="en-US" sz="2000" spc="-1" strike="noStrike">
              <a:latin typeface="Arial"/>
            </a:endParaRPr>
          </a:p>
          <a:p>
            <a:endParaRPr b="0" lang="en-US" sz="2000" spc="-1" strike="noStrike">
              <a:latin typeface="Arial"/>
            </a:endParaRPr>
          </a:p>
          <a:p>
            <a:endParaRPr b="0" lang="en-US" sz="2000" spc="-1" strike="noStrike">
              <a:latin typeface="Arial"/>
            </a:endParaRPr>
          </a:p>
          <a:p>
            <a:endParaRPr b="0" lang="en-US" sz="2000" spc="-1" strike="noStrike">
              <a:latin typeface="Arial"/>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4" name="PlaceHolder 1"/>
          <p:cNvSpPr>
            <a:spLocks noGrp="1"/>
          </p:cNvSpPr>
          <p:nvPr>
            <p:ph type="sldImg"/>
          </p:nvPr>
        </p:nvSpPr>
        <p:spPr>
          <a:xfrm>
            <a:off x="1371600" y="764280"/>
            <a:ext cx="5027760" cy="3770640"/>
          </a:xfrm>
          <a:prstGeom prst="rect">
            <a:avLst/>
          </a:prstGeom>
        </p:spPr>
      </p:sp>
      <p:sp>
        <p:nvSpPr>
          <p:cNvPr id="635" name="PlaceHolder 2"/>
          <p:cNvSpPr>
            <a:spLocks noGrp="1"/>
          </p:cNvSpPr>
          <p:nvPr>
            <p:ph type="body"/>
          </p:nvPr>
        </p:nvSpPr>
        <p:spPr>
          <a:xfrm>
            <a:off x="777240" y="4777560"/>
            <a:ext cx="6216840" cy="4525200"/>
          </a:xfrm>
          <a:prstGeom prst="rect">
            <a:avLst/>
          </a:prstGeom>
        </p:spPr>
        <p:txBody>
          <a:bodyPr lIns="0" rIns="0" tIns="0" bIns="0">
            <a:noAutofit/>
          </a:bodyPr>
          <a:p>
            <a:pPr marL="216000" indent="-215640">
              <a:lnSpc>
                <a:spcPct val="100000"/>
              </a:lnSpc>
              <a:tabLst>
                <a:tab algn="l" pos="0"/>
              </a:tabLst>
            </a:pPr>
            <a:r>
              <a:rPr b="0" lang="en-US" sz="2000" spc="-1" strike="noStrike">
                <a:latin typeface="Arial"/>
              </a:rPr>
              <a:t>The problem is: we don’t actually KNOW how the whales will grow next year, we can only guess. And given limited resources, we have to make some assumptions about how a population will grow. In order to do that, let’s frame it mathematically</a:t>
            </a:r>
            <a:endParaRPr b="0" lang="en-US" sz="2000" spc="-1" strike="noStrike">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1" name="PlaceHolder 1"/>
          <p:cNvSpPr>
            <a:spLocks noGrp="1"/>
          </p:cNvSpPr>
          <p:nvPr>
            <p:ph type="sldImg"/>
          </p:nvPr>
        </p:nvSpPr>
        <p:spPr>
          <a:xfrm>
            <a:off x="533520" y="764280"/>
            <a:ext cx="6703920" cy="3770640"/>
          </a:xfrm>
          <a:prstGeom prst="rect">
            <a:avLst/>
          </a:prstGeom>
        </p:spPr>
      </p:sp>
      <p:sp>
        <p:nvSpPr>
          <p:cNvPr id="602" name="PlaceHolder 2"/>
          <p:cNvSpPr>
            <a:spLocks noGrp="1"/>
          </p:cNvSpPr>
          <p:nvPr>
            <p:ph type="body"/>
          </p:nvPr>
        </p:nvSpPr>
        <p:spPr>
          <a:xfrm>
            <a:off x="777240" y="4777560"/>
            <a:ext cx="6216840" cy="4525200"/>
          </a:xfrm>
          <a:prstGeom prst="rect">
            <a:avLst/>
          </a:prstGeom>
        </p:spPr>
        <p:txBody>
          <a:bodyPr lIns="0" rIns="0" tIns="0" bIns="0">
            <a:noAutofit/>
          </a:bodyPr>
          <a:p>
            <a:pPr marL="216000" indent="-215640">
              <a:lnSpc>
                <a:spcPct val="100000"/>
              </a:lnSpc>
              <a:tabLst>
                <a:tab algn="l" pos="0"/>
              </a:tabLst>
            </a:pPr>
            <a:r>
              <a:rPr b="0" lang="en-US" sz="2000" spc="-1" strike="noStrike">
                <a:latin typeface="Arial"/>
              </a:rPr>
              <a:t>I truly believe it’s important to think about and account for how we’ve been doing science for generations – it can never be TRULY new, and that’s the point</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r>
              <a:rPr b="0" lang="en-US" sz="2000" spc="-1" strike="noStrike">
                <a:latin typeface="Arial"/>
              </a:rPr>
              <a:t>In like the third century Soloman wrote Ecclesiastes and in which there is this verse regarding novelty</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endParaRPr b="0" lang="en-US" sz="2000" spc="-1" strike="noStrike">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3" name="PlaceHolder 1"/>
          <p:cNvSpPr>
            <a:spLocks noGrp="1"/>
          </p:cNvSpPr>
          <p:nvPr>
            <p:ph type="sldImg"/>
          </p:nvPr>
        </p:nvSpPr>
        <p:spPr>
          <a:xfrm>
            <a:off x="1371600" y="764280"/>
            <a:ext cx="5027760" cy="3770640"/>
          </a:xfrm>
          <a:prstGeom prst="rect">
            <a:avLst/>
          </a:prstGeom>
        </p:spPr>
      </p:sp>
      <p:sp>
        <p:nvSpPr>
          <p:cNvPr id="604" name="PlaceHolder 2"/>
          <p:cNvSpPr>
            <a:spLocks noGrp="1"/>
          </p:cNvSpPr>
          <p:nvPr>
            <p:ph type="body"/>
          </p:nvPr>
        </p:nvSpPr>
        <p:spPr>
          <a:xfrm>
            <a:off x="777240" y="4777560"/>
            <a:ext cx="6216840" cy="5959080"/>
          </a:xfrm>
          <a:prstGeom prst="rect">
            <a:avLst/>
          </a:prstGeom>
        </p:spPr>
        <p:txBody>
          <a:bodyPr lIns="0" rIns="0" tIns="0" bIns="0">
            <a:noAutofit/>
          </a:bodyPr>
          <a:p>
            <a:pPr marL="216000" indent="-215640">
              <a:lnSpc>
                <a:spcPct val="100000"/>
              </a:lnSpc>
              <a:tabLst>
                <a:tab algn="l" pos="0"/>
              </a:tabLst>
            </a:pPr>
            <a:r>
              <a:rPr b="0" lang="en-US" sz="2000" spc="-1" strike="noStrike">
                <a:latin typeface="Arial"/>
              </a:rPr>
              <a:t>Math bio can be traced back to as early as the 13</a:t>
            </a:r>
            <a:r>
              <a:rPr b="0" lang="en-US" sz="2000" spc="-1" strike="noStrike" baseline="14000000">
                <a:latin typeface="Arial"/>
              </a:rPr>
              <a:t>th</a:t>
            </a:r>
            <a:r>
              <a:rPr b="0" lang="en-US" sz="2000" spc="-1" strike="noStrike">
                <a:latin typeface="Arial"/>
              </a:rPr>
              <a:t> century and fibbonaci used is his famous fibonacci sequence to describe rabbit population growth</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r>
              <a:rPr b="0" lang="en-US" sz="2000" spc="-1" strike="noStrike">
                <a:latin typeface="Arial"/>
              </a:rPr>
              <a:t>In the West, the Fibonacci sequence first appears in the book Liber Abaci (1202) by Leonardo of Pisa, known as Fibonacci. Fibonacci considers the growth of an idealized (biologically unrealistic) rabbit population, assuming that:</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r>
              <a:rPr b="0" lang="en-US" sz="2000" spc="-1" strike="noStrike">
                <a:latin typeface="Arial"/>
              </a:rPr>
              <a:t>    </a:t>
            </a:r>
            <a:r>
              <a:rPr b="0" lang="en-US" sz="2000" spc="-1" strike="noStrike">
                <a:latin typeface="Arial"/>
              </a:rPr>
              <a:t>a single newly born pair of rabbits (one male, one female) are put in a field;</a:t>
            </a:r>
            <a:endParaRPr b="0" lang="en-US" sz="2000" spc="-1" strike="noStrike">
              <a:latin typeface="Arial"/>
            </a:endParaRPr>
          </a:p>
          <a:p>
            <a:pPr marL="216000" indent="-215640">
              <a:lnSpc>
                <a:spcPct val="100000"/>
              </a:lnSpc>
              <a:tabLst>
                <a:tab algn="l" pos="0"/>
              </a:tabLst>
            </a:pPr>
            <a:r>
              <a:rPr b="0" lang="en-US" sz="2000" spc="-1" strike="noStrike">
                <a:latin typeface="Arial"/>
              </a:rPr>
              <a:t>    </a:t>
            </a:r>
            <a:r>
              <a:rPr b="0" lang="en-US" sz="2000" spc="-1" strike="noStrike">
                <a:latin typeface="Arial"/>
              </a:rPr>
              <a:t>rabbits are able to mate at the age of one month so that at the end of its second month a female can produce another pair of rabbits;</a:t>
            </a:r>
            <a:endParaRPr b="0" lang="en-US" sz="2000" spc="-1" strike="noStrike">
              <a:latin typeface="Arial"/>
            </a:endParaRPr>
          </a:p>
          <a:p>
            <a:pPr marL="216000" indent="-215640">
              <a:lnSpc>
                <a:spcPct val="100000"/>
              </a:lnSpc>
              <a:tabLst>
                <a:tab algn="l" pos="0"/>
              </a:tabLst>
            </a:pPr>
            <a:r>
              <a:rPr b="0" lang="en-US" sz="2000" spc="-1" strike="noStrike">
                <a:latin typeface="Arial"/>
              </a:rPr>
              <a:t>    </a:t>
            </a:r>
            <a:r>
              <a:rPr b="0" lang="en-US" sz="2000" spc="-1" strike="noStrike">
                <a:latin typeface="Arial"/>
              </a:rPr>
              <a:t>rabbits never die and a mating pair always produces one new pair (one male, one female) every month from the second month on.</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r>
              <a:rPr b="0" lang="en-US" sz="2000" spc="-1" strike="noStrike">
                <a:latin typeface="Arial"/>
              </a:rPr>
              <a:t>The puzzle that Fibonacci posed was: how many pairs will there be in one year?</a:t>
            </a:r>
            <a:endParaRPr b="0" lang="en-US" sz="20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5" name="PlaceHolder 1"/>
          <p:cNvSpPr>
            <a:spLocks noGrp="1"/>
          </p:cNvSpPr>
          <p:nvPr>
            <p:ph type="sldImg"/>
          </p:nvPr>
        </p:nvSpPr>
        <p:spPr>
          <a:xfrm>
            <a:off x="1371600" y="764280"/>
            <a:ext cx="5027760" cy="3770640"/>
          </a:xfrm>
          <a:prstGeom prst="rect">
            <a:avLst/>
          </a:prstGeom>
        </p:spPr>
      </p:sp>
      <p:sp>
        <p:nvSpPr>
          <p:cNvPr id="606" name="PlaceHolder 2"/>
          <p:cNvSpPr>
            <a:spLocks noGrp="1"/>
          </p:cNvSpPr>
          <p:nvPr>
            <p:ph type="body"/>
          </p:nvPr>
        </p:nvSpPr>
        <p:spPr>
          <a:xfrm>
            <a:off x="777240" y="4777560"/>
            <a:ext cx="6216840" cy="8215920"/>
          </a:xfrm>
          <a:prstGeom prst="rect">
            <a:avLst/>
          </a:prstGeom>
        </p:spPr>
        <p:txBody>
          <a:bodyPr lIns="0" rIns="0" tIns="0" bIns="0">
            <a:noAutofit/>
          </a:bodyPr>
          <a:p>
            <a:pPr marL="216000" indent="-215640">
              <a:lnSpc>
                <a:spcPct val="100000"/>
              </a:lnSpc>
              <a:tabLst>
                <a:tab algn="l" pos="0"/>
              </a:tabLst>
            </a:pPr>
            <a:r>
              <a:rPr b="0" lang="en-US" sz="2000" spc="-1" strike="noStrike">
                <a:latin typeface="Arial"/>
              </a:rPr>
              <a:t>Mathematics has been used in biology as early as the 13th century, when Fibonacci used the famous Fibonacci series to describe a growing population of rabbits. In the 18th century Daniel Bernoulli applied mathematics to describe the effect of smallpox on the human population. Thomas Malthus' 1789 essay on the growth of the human population was based on the concept of exponential growth. Pierre François Verhulst formulated the logistic growth model in 1836.</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r>
              <a:rPr b="0" lang="en-US" sz="2000" spc="-1" strike="noStrike">
                <a:latin typeface="Arial"/>
              </a:rPr>
              <a:t>Fritz Müller described the evolutionary benefits of what is now called Müllerian mimicry in 1879, in an account notable for being the first use of a mathematical argument in evolutionary ecology to show how powerful the effect of natural selection would be, unless one includes Malthus's discussion of the effects of population growth that influenced Charles Darwin: Malthus argued that growth would be exponential (he uses the word "geometric") while resources (the environment's carrying capacity) could only grow arithmetically.[6]</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r>
              <a:rPr b="0" lang="en-US" sz="2000" spc="-1" strike="noStrike">
                <a:latin typeface="Arial"/>
              </a:rPr>
              <a:t>The term "theoretical biology" was first used by Johannes Reinke in 1901. One founding text is considered to be On Growth and Form (1917) by D'Arcy Thompson,[7] and other early pioneers include Ronald Fisher, Hans Leo Przibram, Nicolas Rashevsky and Vito Volterra.[8] </a:t>
            </a:r>
            <a:endParaRPr b="0" lang="en-US" sz="20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7" name="PlaceHolder 1"/>
          <p:cNvSpPr>
            <a:spLocks noGrp="1"/>
          </p:cNvSpPr>
          <p:nvPr>
            <p:ph type="sldImg"/>
          </p:nvPr>
        </p:nvSpPr>
        <p:spPr>
          <a:xfrm>
            <a:off x="1371600" y="764280"/>
            <a:ext cx="5027760" cy="3770640"/>
          </a:xfrm>
          <a:prstGeom prst="rect">
            <a:avLst/>
          </a:prstGeom>
        </p:spPr>
      </p:sp>
      <p:sp>
        <p:nvSpPr>
          <p:cNvPr id="608" name="PlaceHolder 2"/>
          <p:cNvSpPr>
            <a:spLocks noGrp="1"/>
          </p:cNvSpPr>
          <p:nvPr>
            <p:ph type="body"/>
          </p:nvPr>
        </p:nvSpPr>
        <p:spPr>
          <a:xfrm>
            <a:off x="777240" y="4777560"/>
            <a:ext cx="6216840" cy="4525200"/>
          </a:xfrm>
          <a:prstGeom prst="rect">
            <a:avLst/>
          </a:prstGeom>
        </p:spPr>
        <p:txBody>
          <a:bodyPr lIns="0" rIns="0" tIns="0" bIns="0">
            <a:noAutofit/>
          </a:bodyPr>
          <a:p>
            <a:pPr marL="216000" indent="-215640">
              <a:lnSpc>
                <a:spcPct val="100000"/>
              </a:lnSpc>
              <a:tabLst>
                <a:tab algn="l" pos="0"/>
              </a:tabLst>
            </a:pPr>
            <a:r>
              <a:rPr b="0" lang="en-US" sz="2000" spc="-1" strike="noStrike">
                <a:latin typeface="Arial"/>
              </a:rPr>
              <a:t>The people who came before me </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r>
              <a:rPr b="0" lang="en-US" sz="2000" spc="-1" strike="noStrike">
                <a:latin typeface="Arial"/>
              </a:rPr>
              <a:t>Good to note there are more white men named mark on this slide then there are women of colour but here we are...</a:t>
            </a:r>
            <a:endParaRPr b="0" lang="en-US" sz="2000" spc="-1" strike="noStrike">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9" name="PlaceHolder 1"/>
          <p:cNvSpPr>
            <a:spLocks noGrp="1"/>
          </p:cNvSpPr>
          <p:nvPr>
            <p:ph type="sldImg"/>
          </p:nvPr>
        </p:nvSpPr>
        <p:spPr>
          <a:xfrm>
            <a:off x="1371600" y="764280"/>
            <a:ext cx="5027760" cy="3770640"/>
          </a:xfrm>
          <a:prstGeom prst="rect">
            <a:avLst/>
          </a:prstGeom>
        </p:spPr>
      </p:sp>
      <p:sp>
        <p:nvSpPr>
          <p:cNvPr id="610" name="PlaceHolder 2"/>
          <p:cNvSpPr>
            <a:spLocks noGrp="1"/>
          </p:cNvSpPr>
          <p:nvPr>
            <p:ph type="body"/>
          </p:nvPr>
        </p:nvSpPr>
        <p:spPr>
          <a:xfrm>
            <a:off x="777240" y="4777560"/>
            <a:ext cx="6216840" cy="4525200"/>
          </a:xfrm>
          <a:prstGeom prst="rect">
            <a:avLst/>
          </a:prstGeom>
        </p:spPr>
        <p:txBody>
          <a:bodyPr lIns="0" rIns="0" tIns="0" bIns="0">
            <a:noAutofit/>
          </a:bodyPr>
          <a:p>
            <a:pPr marL="216000" indent="-215640">
              <a:lnSpc>
                <a:spcPct val="100000"/>
              </a:lnSpc>
              <a:tabLst>
                <a:tab algn="l" pos="0"/>
              </a:tabLst>
            </a:pPr>
            <a:r>
              <a:rPr b="0" lang="en-US" sz="2000" spc="-1" strike="noStrike">
                <a:latin typeface="Arial"/>
              </a:rPr>
              <a:t>Ask if anyone knows what this is</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a:p>
            <a:pPr marL="216000" indent="-215640">
              <a:lnSpc>
                <a:spcPct val="100000"/>
              </a:lnSpc>
              <a:tabLst>
                <a:tab algn="l" pos="0"/>
              </a:tabLst>
            </a:pPr>
            <a:r>
              <a:rPr b="0" lang="en-US" sz="2000" spc="-1" strike="noStrike">
                <a:latin typeface="Arial"/>
              </a:rPr>
              <a:t>Northern right whale – a great marine example of “WHY” we use models in ecology to ask ecological (and management-related) questions</a:t>
            </a:r>
            <a:endParaRPr b="0" lang="en-US" sz="2000" spc="-1" strike="noStrike">
              <a:latin typeface="Arial"/>
            </a:endParaRPr>
          </a:p>
          <a:p>
            <a:pPr marL="216000" indent="-215640">
              <a:lnSpc>
                <a:spcPct val="100000"/>
              </a:lnSpc>
              <a:tabLst>
                <a:tab algn="l" pos="0"/>
              </a:tabLst>
            </a:pPr>
            <a:endParaRPr b="0" lang="en-US" sz="20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1" name="PlaceHolder 1"/>
          <p:cNvSpPr>
            <a:spLocks noGrp="1"/>
          </p:cNvSpPr>
          <p:nvPr>
            <p:ph type="sldImg"/>
          </p:nvPr>
        </p:nvSpPr>
        <p:spPr>
          <a:xfrm>
            <a:off x="1371600" y="764280"/>
            <a:ext cx="5027760" cy="3770640"/>
          </a:xfrm>
          <a:prstGeom prst="rect">
            <a:avLst/>
          </a:prstGeom>
        </p:spPr>
      </p:sp>
      <p:sp>
        <p:nvSpPr>
          <p:cNvPr id="612" name="PlaceHolder 2"/>
          <p:cNvSpPr>
            <a:spLocks noGrp="1"/>
          </p:cNvSpPr>
          <p:nvPr>
            <p:ph type="body"/>
          </p:nvPr>
        </p:nvSpPr>
        <p:spPr>
          <a:xfrm>
            <a:off x="777240" y="4777560"/>
            <a:ext cx="6216840" cy="4525200"/>
          </a:xfrm>
          <a:prstGeom prst="rect">
            <a:avLst/>
          </a:prstGeom>
        </p:spPr>
        <p:txBody>
          <a:bodyPr lIns="0" rIns="0" tIns="0" bIns="0">
            <a:noAutofit/>
          </a:bodyPr>
          <a:p>
            <a:pPr marL="216000" indent="-215640">
              <a:lnSpc>
                <a:spcPct val="100000"/>
              </a:lnSpc>
              <a:tabLst>
                <a:tab algn="l" pos="0"/>
              </a:tabLst>
            </a:pPr>
            <a:r>
              <a:rPr b="0" lang="en-US" sz="2000" spc="-1" strike="noStrike">
                <a:latin typeface="Arial"/>
              </a:rPr>
              <a:t>Because of their docile nature, their slow surface-skimming feeding behaviors, their tendencies to stay close to the coast, and their high blubber content (which makes them float when they are killed, and which produced high yields of whale oil), right whales were once a preferred target for whalers. </a:t>
            </a:r>
            <a:endParaRPr b="0" lang="en-US" sz="2000" spc="-1" strike="noStrike">
              <a:latin typeface="Arial"/>
            </a:endParaRPr>
          </a:p>
        </p:txBody>
      </p:sp>
      <p:pic>
        <p:nvPicPr>
          <p:cNvPr id="613" name="" descr=""/>
          <p:cNvPicPr/>
          <p:nvPr/>
        </p:nvPicPr>
        <p:blipFill>
          <a:blip r:embed="rId1"/>
          <a:stretch/>
        </p:blipFill>
        <p:spPr>
          <a:xfrm>
            <a:off x="1475280" y="1083240"/>
            <a:ext cx="4848480" cy="2726640"/>
          </a:xfrm>
          <a:prstGeom prst="rect">
            <a:avLst/>
          </a:prstGeom>
          <a:ln>
            <a:noFill/>
          </a:ln>
        </p:spPr>
      </p:pic>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30"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31"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33"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34"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35"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36"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38"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39"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40"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41"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42"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43"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50"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52"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54"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59"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60"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61"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9"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63"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64"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65"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67"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68"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69"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71"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72"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74"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75"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76"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77"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79"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80"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81"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82"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83"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84"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91"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93"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95"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96"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1"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0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01"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102"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04"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05"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06"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08"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09"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10"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12"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113"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15"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16"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17"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118"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20"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121"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122"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123"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124"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125"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32"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34"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3"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4"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36"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37"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9"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41"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42"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143"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45"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46"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47"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49"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50"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51"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53"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154"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56"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57"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58"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159"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61"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162"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163"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164"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165"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166"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74"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76"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78"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79"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1"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83"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84"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185"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87"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88"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89"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91"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92"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93"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95"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196"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98"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99"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00"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201"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03"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204"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205"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206"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207"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208"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16"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18"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20"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221"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2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3"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25"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26"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227"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29"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230"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31"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33"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34"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35"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18"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9"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20"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37"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238"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4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41"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42"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243"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45"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246"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247"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248"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249"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250"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58"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60"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62"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263"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5"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67"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68"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269"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2"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23"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4"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71"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272"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73"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75"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76"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77"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79"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280"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82"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83"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84"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285"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87"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288"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289"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290"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291"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292"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en-US" sz="4400" spc="-1" strike="noStrike">
              <a:latin typeface="Arial"/>
            </a:endParaRPr>
          </a:p>
        </p:txBody>
      </p:sp>
      <p:sp>
        <p:nvSpPr>
          <p:cNvPr id="26"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7"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8"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hidden="1"/>
          <p:cNvSpPr/>
          <p:nvPr/>
        </p:nvSpPr>
        <p:spPr>
          <a:xfrm>
            <a:off x="0" y="6400800"/>
            <a:ext cx="9142920" cy="456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 name="CustomShape 2" hidden="1"/>
          <p:cNvSpPr/>
          <p:nvPr/>
        </p:nvSpPr>
        <p:spPr>
          <a:xfrm>
            <a:off x="0" y="6334200"/>
            <a:ext cx="914292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 name="Line 3"/>
          <p:cNvSpPr/>
          <p:nvPr/>
        </p:nvSpPr>
        <p:spPr>
          <a:xfrm>
            <a:off x="894960" y="1737720"/>
            <a:ext cx="7475400" cy="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3" name="CustomShape 4"/>
          <p:cNvSpPr/>
          <p:nvPr/>
        </p:nvSpPr>
        <p:spPr>
          <a:xfrm>
            <a:off x="2520" y="6400800"/>
            <a:ext cx="9140400" cy="456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 name="CustomShape 5"/>
          <p:cNvSpPr/>
          <p:nvPr/>
        </p:nvSpPr>
        <p:spPr>
          <a:xfrm>
            <a:off x="0" y="6334200"/>
            <a:ext cx="9140400" cy="63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5" name="Line 6"/>
          <p:cNvSpPr/>
          <p:nvPr/>
        </p:nvSpPr>
        <p:spPr>
          <a:xfrm>
            <a:off x="905400" y="4343400"/>
            <a:ext cx="7406640" cy="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6" name="PlaceHolder 7"/>
          <p:cNvSpPr>
            <a:spLocks noGrp="1"/>
          </p:cNvSpPr>
          <p:nvPr>
            <p:ph type="title"/>
          </p:nvPr>
        </p:nvSpPr>
        <p:spPr>
          <a:xfrm>
            <a:off x="457200" y="273600"/>
            <a:ext cx="8228880" cy="1144440"/>
          </a:xfrm>
          <a:prstGeom prst="rect">
            <a:avLst/>
          </a:prstGeom>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7" name="PlaceHolder 8"/>
          <p:cNvSpPr>
            <a:spLocks noGrp="1"/>
          </p:cNvSpPr>
          <p:nvPr>
            <p:ph type="body"/>
          </p:nvPr>
        </p:nvSpPr>
        <p:spPr>
          <a:xfrm>
            <a:off x="457200" y="1604520"/>
            <a:ext cx="822888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 name="CustomShape 1"/>
          <p:cNvSpPr/>
          <p:nvPr/>
        </p:nvSpPr>
        <p:spPr>
          <a:xfrm>
            <a:off x="0" y="6400800"/>
            <a:ext cx="9142920" cy="456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5" name="CustomShape 2"/>
          <p:cNvSpPr/>
          <p:nvPr/>
        </p:nvSpPr>
        <p:spPr>
          <a:xfrm>
            <a:off x="0" y="6334200"/>
            <a:ext cx="914292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46" name="Line 3"/>
          <p:cNvSpPr/>
          <p:nvPr/>
        </p:nvSpPr>
        <p:spPr>
          <a:xfrm>
            <a:off x="894960" y="1737720"/>
            <a:ext cx="7475400" cy="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47" name="PlaceHolder 4"/>
          <p:cNvSpPr>
            <a:spLocks noGrp="1"/>
          </p:cNvSpPr>
          <p:nvPr>
            <p:ph type="title"/>
          </p:nvPr>
        </p:nvSpPr>
        <p:spPr>
          <a:xfrm>
            <a:off x="457200" y="273600"/>
            <a:ext cx="82292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48" name="PlaceHolder 5"/>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5" name="CustomShape 1"/>
          <p:cNvSpPr/>
          <p:nvPr/>
        </p:nvSpPr>
        <p:spPr>
          <a:xfrm>
            <a:off x="0" y="6400800"/>
            <a:ext cx="9142920" cy="456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86" name="CustomShape 2"/>
          <p:cNvSpPr/>
          <p:nvPr/>
        </p:nvSpPr>
        <p:spPr>
          <a:xfrm>
            <a:off x="0" y="6334200"/>
            <a:ext cx="914292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87" name="Line 3"/>
          <p:cNvSpPr/>
          <p:nvPr/>
        </p:nvSpPr>
        <p:spPr>
          <a:xfrm>
            <a:off x="894960" y="1737720"/>
            <a:ext cx="7475400" cy="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88" name="PlaceHolder 4"/>
          <p:cNvSpPr>
            <a:spLocks noGrp="1"/>
          </p:cNvSpPr>
          <p:nvPr>
            <p:ph type="title"/>
          </p:nvPr>
        </p:nvSpPr>
        <p:spPr>
          <a:xfrm>
            <a:off x="457200" y="273600"/>
            <a:ext cx="8229240" cy="1144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89" name="PlaceHolder 5"/>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6" name="CustomShape 1"/>
          <p:cNvSpPr/>
          <p:nvPr/>
        </p:nvSpPr>
        <p:spPr>
          <a:xfrm>
            <a:off x="0" y="6400800"/>
            <a:ext cx="9142920" cy="456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27" name="CustomShape 2"/>
          <p:cNvSpPr/>
          <p:nvPr/>
        </p:nvSpPr>
        <p:spPr>
          <a:xfrm>
            <a:off x="0" y="6334200"/>
            <a:ext cx="914292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28" name="Line 3"/>
          <p:cNvSpPr/>
          <p:nvPr/>
        </p:nvSpPr>
        <p:spPr>
          <a:xfrm>
            <a:off x="894960" y="1737720"/>
            <a:ext cx="7475400" cy="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129" name="PlaceHolder 4"/>
          <p:cNvSpPr>
            <a:spLocks noGrp="1"/>
          </p:cNvSpPr>
          <p:nvPr>
            <p:ph type="title"/>
          </p:nvPr>
        </p:nvSpPr>
        <p:spPr>
          <a:xfrm>
            <a:off x="457200" y="273600"/>
            <a:ext cx="8228880" cy="1144440"/>
          </a:xfrm>
          <a:prstGeom prst="rect">
            <a:avLst/>
          </a:prstGeom>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130" name="PlaceHolder 5"/>
          <p:cNvSpPr>
            <a:spLocks noGrp="1"/>
          </p:cNvSpPr>
          <p:nvPr>
            <p:ph type="body"/>
          </p:nvPr>
        </p:nvSpPr>
        <p:spPr>
          <a:xfrm>
            <a:off x="457200" y="1604520"/>
            <a:ext cx="822888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7" name="CustomShape 1"/>
          <p:cNvSpPr/>
          <p:nvPr/>
        </p:nvSpPr>
        <p:spPr>
          <a:xfrm>
            <a:off x="0" y="6400800"/>
            <a:ext cx="9142920" cy="456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168" name="CustomShape 2"/>
          <p:cNvSpPr/>
          <p:nvPr/>
        </p:nvSpPr>
        <p:spPr>
          <a:xfrm>
            <a:off x="0" y="6334200"/>
            <a:ext cx="914292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169" name="Line 3"/>
          <p:cNvSpPr/>
          <p:nvPr/>
        </p:nvSpPr>
        <p:spPr>
          <a:xfrm>
            <a:off x="894960" y="1737720"/>
            <a:ext cx="7475400" cy="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170" name="PlaceHolder 4"/>
          <p:cNvSpPr>
            <a:spLocks noGrp="1"/>
          </p:cNvSpPr>
          <p:nvPr>
            <p:ph type="title"/>
          </p:nvPr>
        </p:nvSpPr>
        <p:spPr>
          <a:xfrm>
            <a:off x="457200" y="273600"/>
            <a:ext cx="8228880" cy="1144440"/>
          </a:xfrm>
          <a:prstGeom prst="rect">
            <a:avLst/>
          </a:prstGeom>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171" name="PlaceHolder 5"/>
          <p:cNvSpPr>
            <a:spLocks noGrp="1"/>
          </p:cNvSpPr>
          <p:nvPr>
            <p:ph type="body"/>
          </p:nvPr>
        </p:nvSpPr>
        <p:spPr>
          <a:xfrm>
            <a:off x="457200" y="1604520"/>
            <a:ext cx="401544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72" name="PlaceHolder 6"/>
          <p:cNvSpPr>
            <a:spLocks noGrp="1"/>
          </p:cNvSpPr>
          <p:nvPr>
            <p:ph type="body"/>
          </p:nvPr>
        </p:nvSpPr>
        <p:spPr>
          <a:xfrm>
            <a:off x="4674240" y="1604520"/>
            <a:ext cx="401544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9" name="CustomShape 1"/>
          <p:cNvSpPr/>
          <p:nvPr/>
        </p:nvSpPr>
        <p:spPr>
          <a:xfrm>
            <a:off x="0" y="6400800"/>
            <a:ext cx="9142920" cy="456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210" name="CustomShape 2"/>
          <p:cNvSpPr/>
          <p:nvPr/>
        </p:nvSpPr>
        <p:spPr>
          <a:xfrm>
            <a:off x="0" y="6334200"/>
            <a:ext cx="914292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11" name="Line 3"/>
          <p:cNvSpPr/>
          <p:nvPr/>
        </p:nvSpPr>
        <p:spPr>
          <a:xfrm>
            <a:off x="894960" y="1737720"/>
            <a:ext cx="7475400" cy="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212" name="PlaceHolder 4"/>
          <p:cNvSpPr>
            <a:spLocks noGrp="1"/>
          </p:cNvSpPr>
          <p:nvPr>
            <p:ph type="title"/>
          </p:nvPr>
        </p:nvSpPr>
        <p:spPr>
          <a:xfrm>
            <a:off x="457200" y="273600"/>
            <a:ext cx="8228880" cy="1144440"/>
          </a:xfrm>
          <a:prstGeom prst="rect">
            <a:avLst/>
          </a:prstGeom>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213" name="PlaceHolder 5"/>
          <p:cNvSpPr>
            <a:spLocks noGrp="1"/>
          </p:cNvSpPr>
          <p:nvPr>
            <p:ph type="body"/>
          </p:nvPr>
        </p:nvSpPr>
        <p:spPr>
          <a:xfrm>
            <a:off x="457200" y="1604520"/>
            <a:ext cx="401544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214" name="PlaceHolder 6"/>
          <p:cNvSpPr>
            <a:spLocks noGrp="1"/>
          </p:cNvSpPr>
          <p:nvPr>
            <p:ph type="body"/>
          </p:nvPr>
        </p:nvSpPr>
        <p:spPr>
          <a:xfrm>
            <a:off x="4674240" y="1604520"/>
            <a:ext cx="401544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1" name="CustomShape 1"/>
          <p:cNvSpPr/>
          <p:nvPr/>
        </p:nvSpPr>
        <p:spPr>
          <a:xfrm>
            <a:off x="0" y="6400800"/>
            <a:ext cx="9142920" cy="4561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252" name="CustomShape 2"/>
          <p:cNvSpPr/>
          <p:nvPr/>
        </p:nvSpPr>
        <p:spPr>
          <a:xfrm>
            <a:off x="0" y="6334200"/>
            <a:ext cx="9142920" cy="65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53" name="Line 3"/>
          <p:cNvSpPr/>
          <p:nvPr/>
        </p:nvSpPr>
        <p:spPr>
          <a:xfrm>
            <a:off x="894960" y="1737720"/>
            <a:ext cx="7475400" cy="0"/>
          </a:xfrm>
          <a:prstGeom prst="line">
            <a:avLst/>
          </a:prstGeom>
          <a:ln w="6480">
            <a:solidFill>
              <a:schemeClr val="tx1">
                <a:lumMod val="50000"/>
                <a:lumOff val="50000"/>
              </a:schemeClr>
            </a:solidFill>
            <a:round/>
          </a:ln>
        </p:spPr>
        <p:style>
          <a:lnRef idx="1">
            <a:schemeClr val="accent1"/>
          </a:lnRef>
          <a:fillRef idx="0">
            <a:schemeClr val="accent1"/>
          </a:fillRef>
          <a:effectRef idx="0">
            <a:schemeClr val="accent1"/>
          </a:effectRef>
          <a:fontRef idx="minor"/>
        </p:style>
      </p:sp>
      <p:sp>
        <p:nvSpPr>
          <p:cNvPr id="254" name="PlaceHolder 4"/>
          <p:cNvSpPr>
            <a:spLocks noGrp="1"/>
          </p:cNvSpPr>
          <p:nvPr>
            <p:ph type="title"/>
          </p:nvPr>
        </p:nvSpPr>
        <p:spPr>
          <a:xfrm>
            <a:off x="457200" y="273600"/>
            <a:ext cx="8228880" cy="1144440"/>
          </a:xfrm>
          <a:prstGeom prst="rect">
            <a:avLst/>
          </a:prstGeom>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255" name="PlaceHolder 5"/>
          <p:cNvSpPr>
            <a:spLocks noGrp="1"/>
          </p:cNvSpPr>
          <p:nvPr>
            <p:ph type="body"/>
          </p:nvPr>
        </p:nvSpPr>
        <p:spPr>
          <a:xfrm>
            <a:off x="457200" y="1604520"/>
            <a:ext cx="401544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256" name="PlaceHolder 6"/>
          <p:cNvSpPr>
            <a:spLocks noGrp="1"/>
          </p:cNvSpPr>
          <p:nvPr>
            <p:ph type="body"/>
          </p:nvPr>
        </p:nvSpPr>
        <p:spPr>
          <a:xfrm>
            <a:off x="4674240" y="1604520"/>
            <a:ext cx="401544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5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5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52.xml"/>
</Relationships>
</file>

<file path=ppt/slides/_rels/slide1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52.xml"/><Relationship Id="rId3"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52.xml"/><Relationship Id="rId3"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5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76.xml"/><Relationship Id="rId4"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slideLayout" Target="../slideLayouts/slideLayout76.xml"/><Relationship Id="rId4"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76.xml"/><Relationship Id="rId3"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76.xml"/><Relationship Id="rId2"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52.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64.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5.xml"/><Relationship Id="rId3"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5.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slideLayout" Target="../slideLayouts/slideLayout25.xml"/><Relationship Id="rId7"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8" Type="http://schemas.openxmlformats.org/officeDocument/2006/relationships/image" Target="../media/image15.png"/><Relationship Id="rId9" Type="http://schemas.openxmlformats.org/officeDocument/2006/relationships/image" Target="../media/image16.png"/><Relationship Id="rId10" Type="http://schemas.openxmlformats.org/officeDocument/2006/relationships/image" Target="../media/image17.png"/><Relationship Id="rId11" Type="http://schemas.openxmlformats.org/officeDocument/2006/relationships/image" Target="../media/image18.png"/><Relationship Id="rId12" Type="http://schemas.openxmlformats.org/officeDocument/2006/relationships/image" Target="../media/image19.png"/><Relationship Id="rId13" Type="http://schemas.openxmlformats.org/officeDocument/2006/relationships/slideLayout" Target="../slideLayouts/slideLayout13.xml"/><Relationship Id="rId14"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37.xml"/>
</Relationships>
</file>

<file path=ppt/slides/_rels/slide8.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Relationship Id="rId3"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CustomShape 1"/>
          <p:cNvSpPr/>
          <p:nvPr/>
        </p:nvSpPr>
        <p:spPr>
          <a:xfrm>
            <a:off x="822960" y="758880"/>
            <a:ext cx="7542720" cy="3565080"/>
          </a:xfrm>
          <a:prstGeom prst="rect">
            <a:avLst/>
          </a:prstGeom>
          <a:noFill/>
          <a:ln>
            <a:noFill/>
          </a:ln>
        </p:spPr>
        <p:style>
          <a:lnRef idx="0"/>
          <a:fillRef idx="0"/>
          <a:effectRef idx="0"/>
          <a:fontRef idx="minor"/>
        </p:style>
        <p:txBody>
          <a:bodyPr lIns="90000" rIns="90000" tIns="45000" bIns="45000" anchor="b">
            <a:noAutofit/>
          </a:bodyPr>
          <a:p>
            <a:pPr algn="ctr">
              <a:lnSpc>
                <a:spcPct val="85000"/>
              </a:lnSpc>
            </a:pPr>
            <a:r>
              <a:rPr b="0" lang="en-US" sz="8000" spc="-52" strike="noStrike">
                <a:solidFill>
                  <a:srgbClr val="262626"/>
                </a:solidFill>
                <a:latin typeface="Calibri Light"/>
                <a:ea typeface="DejaVu Sans"/>
              </a:rPr>
              <a:t>Population Modeling</a:t>
            </a:r>
            <a:r>
              <a:rPr b="0" lang="en-US" sz="8000" spc="-52" strike="noStrike">
                <a:solidFill>
                  <a:srgbClr val="262626"/>
                </a:solidFill>
                <a:latin typeface="Calibri Light"/>
                <a:ea typeface="DejaVu Sans"/>
              </a:rPr>
              <a:t>	</a:t>
            </a:r>
            <a:endParaRPr b="0" lang="en-US" sz="8000" spc="-1" strike="noStrike">
              <a:latin typeface="Arial"/>
            </a:endParaRPr>
          </a:p>
        </p:txBody>
      </p:sp>
      <p:sp>
        <p:nvSpPr>
          <p:cNvPr id="300" name="CustomShape 2"/>
          <p:cNvSpPr/>
          <p:nvPr/>
        </p:nvSpPr>
        <p:spPr>
          <a:xfrm>
            <a:off x="825120" y="4455720"/>
            <a:ext cx="7542720" cy="114192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lang="en-US" sz="3200" spc="-1" strike="noStrike">
                <a:solidFill>
                  <a:srgbClr val="000000"/>
                </a:solidFill>
                <a:latin typeface="Arial"/>
                <a:ea typeface="DejaVu Sans"/>
              </a:rPr>
              <a:t>Cole Brookson &amp; Alex Davis</a:t>
            </a:r>
            <a:endParaRPr b="0" lang="en-US" sz="3200" spc="-1" strike="noStrike">
              <a:latin typeface="Arial"/>
            </a:endParaRPr>
          </a:p>
          <a:p>
            <a:pPr algn="ctr">
              <a:lnSpc>
                <a:spcPct val="100000"/>
              </a:lnSpc>
            </a:pPr>
            <a:r>
              <a:rPr b="0" lang="en-US" sz="3200" spc="-1" strike="noStrike">
                <a:solidFill>
                  <a:srgbClr val="000000"/>
                </a:solidFill>
                <a:latin typeface="Arial"/>
                <a:ea typeface="DejaVu Sans"/>
              </a:rPr>
              <a:t>19 October 2021</a:t>
            </a:r>
            <a:endParaRPr b="0" lang="en-US" sz="3200" spc="-1" strike="noStrike">
              <a:latin typeface="Arial"/>
            </a:endParaRPr>
          </a:p>
          <a:p>
            <a:pPr algn="ctr">
              <a:lnSpc>
                <a:spcPct val="100000"/>
              </a:lnSpc>
            </a:pPr>
            <a:endParaRPr b="0" lang="en-US" sz="32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3" name="CustomShape 1"/>
          <p:cNvSpPr/>
          <p:nvPr/>
        </p:nvSpPr>
        <p:spPr>
          <a:xfrm>
            <a:off x="822960" y="286560"/>
            <a:ext cx="7542720" cy="144972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3200" spc="-1" strike="noStrike">
                <a:solidFill>
                  <a:srgbClr val="000000"/>
                </a:solidFill>
                <a:latin typeface="Calibri"/>
                <a:ea typeface="DejaVu Sans"/>
              </a:rPr>
              <a:t>How do you know if the right whale will or will not recover?</a:t>
            </a:r>
            <a:endParaRPr b="0" lang="en-US" sz="3200" spc="-1" strike="noStrike">
              <a:latin typeface="Arial"/>
            </a:endParaRPr>
          </a:p>
        </p:txBody>
      </p:sp>
      <p:sp>
        <p:nvSpPr>
          <p:cNvPr id="344" name="CustomShape 2"/>
          <p:cNvSpPr/>
          <p:nvPr/>
        </p:nvSpPr>
        <p:spPr>
          <a:xfrm>
            <a:off x="1371600" y="2845080"/>
            <a:ext cx="6400080" cy="213300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1" lang="en-US" sz="4800" spc="-1" strike="noStrike">
                <a:solidFill>
                  <a:srgbClr val="000000"/>
                </a:solidFill>
                <a:latin typeface="Arial"/>
                <a:ea typeface="DejaVu Sans"/>
              </a:rPr>
              <a:t>Impossible to answer this question without a model!</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CustomShape 1"/>
          <p:cNvSpPr/>
          <p:nvPr/>
        </p:nvSpPr>
        <p:spPr>
          <a:xfrm>
            <a:off x="457200" y="273600"/>
            <a:ext cx="8228880" cy="1144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latin typeface="Arial"/>
              </a:rPr>
              <a:t>Population Growth</a:t>
            </a:r>
            <a:endParaRPr b="0" lang="en-US" sz="4400" spc="-1" strike="noStrike">
              <a:latin typeface="Arial"/>
            </a:endParaRPr>
          </a:p>
        </p:txBody>
      </p:sp>
      <p:sp>
        <p:nvSpPr>
          <p:cNvPr id="346" name="CustomShape 2"/>
          <p:cNvSpPr/>
          <p:nvPr/>
        </p:nvSpPr>
        <p:spPr>
          <a:xfrm>
            <a:off x="457200" y="1784520"/>
            <a:ext cx="4015440" cy="3976920"/>
          </a:xfrm>
          <a:prstGeom prst="rect">
            <a:avLst/>
          </a:prstGeom>
          <a:noFill/>
          <a:ln>
            <a:noFill/>
          </a:ln>
        </p:spPr>
        <p:style>
          <a:lnRef idx="0"/>
          <a:fillRef idx="0"/>
          <a:effectRef idx="0"/>
          <a:fontRef idx="minor"/>
        </p:style>
      </p:sp>
      <p:sp>
        <p:nvSpPr>
          <p:cNvPr id="347" name="CustomShape 3"/>
          <p:cNvSpPr/>
          <p:nvPr/>
        </p:nvSpPr>
        <p:spPr>
          <a:xfrm>
            <a:off x="4674240" y="1784520"/>
            <a:ext cx="4015440" cy="3976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CustomShape 1"/>
          <p:cNvSpPr/>
          <p:nvPr/>
        </p:nvSpPr>
        <p:spPr>
          <a:xfrm>
            <a:off x="457200" y="273600"/>
            <a:ext cx="8228880" cy="1144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latin typeface="Arial"/>
              </a:rPr>
              <a:t>Population Growth</a:t>
            </a:r>
            <a:endParaRPr b="0" lang="en-US" sz="4400" spc="-1" strike="noStrike">
              <a:latin typeface="Arial"/>
            </a:endParaRPr>
          </a:p>
        </p:txBody>
      </p:sp>
      <p:sp>
        <p:nvSpPr>
          <p:cNvPr id="349" name="CustomShape 2"/>
          <p:cNvSpPr/>
          <p:nvPr/>
        </p:nvSpPr>
        <p:spPr>
          <a:xfrm>
            <a:off x="457200" y="1784520"/>
            <a:ext cx="4015440" cy="39769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2800" spc="-1" strike="noStrike">
                <a:latin typeface="Arial"/>
              </a:rPr>
              <a:t>Density </a:t>
            </a:r>
            <a:r>
              <a:rPr b="1" i="1" lang="en-US" sz="2800" spc="-1" strike="noStrike">
                <a:latin typeface="Arial"/>
              </a:rPr>
              <a:t>Independent  </a:t>
            </a:r>
            <a:endParaRPr b="0" lang="en-US" sz="2800" spc="-1" strike="noStrike">
              <a:latin typeface="Arial"/>
            </a:endParaRPr>
          </a:p>
        </p:txBody>
      </p:sp>
      <p:sp>
        <p:nvSpPr>
          <p:cNvPr id="350" name="CustomShape 3"/>
          <p:cNvSpPr/>
          <p:nvPr/>
        </p:nvSpPr>
        <p:spPr>
          <a:xfrm>
            <a:off x="4674240" y="1784520"/>
            <a:ext cx="4015440" cy="39769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2800" spc="-1" strike="noStrike">
                <a:latin typeface="Arial"/>
              </a:rPr>
              <a:t>Density </a:t>
            </a:r>
            <a:r>
              <a:rPr b="1" i="1" lang="en-US" sz="2800" spc="-1" strike="noStrike">
                <a:latin typeface="Arial"/>
              </a:rPr>
              <a:t>Dependent</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CustomShape 1"/>
          <p:cNvSpPr/>
          <p:nvPr/>
        </p:nvSpPr>
        <p:spPr>
          <a:xfrm>
            <a:off x="91440" y="91440"/>
            <a:ext cx="438876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The Exponential Equation</a:t>
            </a:r>
            <a:endParaRPr b="0" lang="en-US" sz="2800" spc="-1" strike="noStrike">
              <a:latin typeface="Arial"/>
            </a:endParaRPr>
          </a:p>
        </p:txBody>
      </p:sp>
      <p:sp>
        <p:nvSpPr>
          <p:cNvPr id="352" name="CustomShape 2"/>
          <p:cNvSpPr/>
          <p:nvPr/>
        </p:nvSpPr>
        <p:spPr>
          <a:xfrm>
            <a:off x="1371600" y="2103120"/>
            <a:ext cx="6583320" cy="3840120"/>
          </a:xfrm>
          <a:prstGeom prst="ellipse">
            <a:avLst/>
          </a:prstGeom>
          <a:solidFill>
            <a:srgbClr val="729fcf"/>
          </a:solidFill>
          <a:ln>
            <a:solidFill>
              <a:srgbClr val="3465a4"/>
            </a:solidFill>
          </a:ln>
        </p:spPr>
        <p:style>
          <a:lnRef idx="0"/>
          <a:fillRef idx="0"/>
          <a:effectRef idx="0"/>
          <a:fontRef idx="minor"/>
        </p:style>
      </p:sp>
      <p:sp>
        <p:nvSpPr>
          <p:cNvPr id="353" name="CustomShape 3"/>
          <p:cNvSpPr/>
          <p:nvPr/>
        </p:nvSpPr>
        <p:spPr>
          <a:xfrm>
            <a:off x="2194560" y="2926080"/>
            <a:ext cx="548280" cy="273960"/>
          </a:xfrm>
          <a:prstGeom prst="ellipse">
            <a:avLst/>
          </a:prstGeom>
          <a:solidFill>
            <a:srgbClr val="00a933"/>
          </a:solidFill>
          <a:ln>
            <a:solidFill>
              <a:srgbClr val="3465a4"/>
            </a:solidFill>
          </a:ln>
        </p:spPr>
        <p:style>
          <a:lnRef idx="0"/>
          <a:fillRef idx="0"/>
          <a:effectRef idx="0"/>
          <a:fontRef idx="minor"/>
        </p:style>
      </p:sp>
      <p:sp>
        <p:nvSpPr>
          <p:cNvPr id="354" name="CustomShape 4"/>
          <p:cNvSpPr/>
          <p:nvPr/>
        </p:nvSpPr>
        <p:spPr>
          <a:xfrm>
            <a:off x="1920240" y="3200760"/>
            <a:ext cx="548280" cy="273960"/>
          </a:xfrm>
          <a:prstGeom prst="ellipse">
            <a:avLst/>
          </a:prstGeom>
          <a:solidFill>
            <a:srgbClr val="00a933"/>
          </a:solidFill>
          <a:ln>
            <a:solidFill>
              <a:srgbClr val="3465a4"/>
            </a:solidFill>
          </a:ln>
        </p:spPr>
        <p:style>
          <a:lnRef idx="0"/>
          <a:fillRef idx="0"/>
          <a:effectRef idx="0"/>
          <a:fontRef idx="minor"/>
        </p:style>
      </p:sp>
      <p:sp>
        <p:nvSpPr>
          <p:cNvPr id="355" name="CustomShape 5"/>
          <p:cNvSpPr/>
          <p:nvPr/>
        </p:nvSpPr>
        <p:spPr>
          <a:xfrm>
            <a:off x="1737360" y="3017520"/>
            <a:ext cx="548280" cy="273960"/>
          </a:xfrm>
          <a:prstGeom prst="ellipse">
            <a:avLst/>
          </a:prstGeom>
          <a:solidFill>
            <a:srgbClr val="00a933"/>
          </a:solidFill>
          <a:ln>
            <a:solidFill>
              <a:srgbClr val="3465a4"/>
            </a:solidFill>
          </a:ln>
        </p:spPr>
        <p:style>
          <a:lnRef idx="0"/>
          <a:fillRef idx="0"/>
          <a:effectRef idx="0"/>
          <a:fontRef idx="minor"/>
        </p:style>
      </p:sp>
      <p:sp>
        <p:nvSpPr>
          <p:cNvPr id="356" name="CustomShape 6"/>
          <p:cNvSpPr/>
          <p:nvPr/>
        </p:nvSpPr>
        <p:spPr>
          <a:xfrm>
            <a:off x="182880" y="1811880"/>
            <a:ext cx="1737000" cy="11138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latin typeface="Arial"/>
              </a:rPr>
              <a:t>Let’s say there exists a pond with some lily pads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7" name="CustomShape 1"/>
          <p:cNvSpPr/>
          <p:nvPr/>
        </p:nvSpPr>
        <p:spPr>
          <a:xfrm>
            <a:off x="91440" y="91440"/>
            <a:ext cx="438876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The Exponential Equation</a:t>
            </a:r>
            <a:endParaRPr b="0" lang="en-US" sz="2800" spc="-1" strike="noStrike">
              <a:latin typeface="Arial"/>
            </a:endParaRPr>
          </a:p>
        </p:txBody>
      </p:sp>
      <p:sp>
        <p:nvSpPr>
          <p:cNvPr id="358" name="CustomShape 2"/>
          <p:cNvSpPr/>
          <p:nvPr/>
        </p:nvSpPr>
        <p:spPr>
          <a:xfrm>
            <a:off x="1371600" y="2103120"/>
            <a:ext cx="6583320" cy="3840120"/>
          </a:xfrm>
          <a:prstGeom prst="ellipse">
            <a:avLst/>
          </a:prstGeom>
          <a:solidFill>
            <a:srgbClr val="729fcf"/>
          </a:solidFill>
          <a:ln>
            <a:solidFill>
              <a:srgbClr val="3465a4"/>
            </a:solidFill>
          </a:ln>
        </p:spPr>
        <p:style>
          <a:lnRef idx="0"/>
          <a:fillRef idx="0"/>
          <a:effectRef idx="0"/>
          <a:fontRef idx="minor"/>
        </p:style>
      </p:sp>
      <p:sp>
        <p:nvSpPr>
          <p:cNvPr id="359" name="CustomShape 3"/>
          <p:cNvSpPr/>
          <p:nvPr/>
        </p:nvSpPr>
        <p:spPr>
          <a:xfrm>
            <a:off x="2194560" y="2926080"/>
            <a:ext cx="548280" cy="273960"/>
          </a:xfrm>
          <a:prstGeom prst="ellipse">
            <a:avLst/>
          </a:prstGeom>
          <a:solidFill>
            <a:srgbClr val="00a933"/>
          </a:solidFill>
          <a:ln>
            <a:solidFill>
              <a:srgbClr val="3465a4"/>
            </a:solidFill>
          </a:ln>
        </p:spPr>
        <p:style>
          <a:lnRef idx="0"/>
          <a:fillRef idx="0"/>
          <a:effectRef idx="0"/>
          <a:fontRef idx="minor"/>
        </p:style>
      </p:sp>
      <p:sp>
        <p:nvSpPr>
          <p:cNvPr id="360" name="CustomShape 4"/>
          <p:cNvSpPr/>
          <p:nvPr/>
        </p:nvSpPr>
        <p:spPr>
          <a:xfrm>
            <a:off x="1920240" y="3200760"/>
            <a:ext cx="548280" cy="273960"/>
          </a:xfrm>
          <a:prstGeom prst="ellipse">
            <a:avLst/>
          </a:prstGeom>
          <a:solidFill>
            <a:srgbClr val="00a933"/>
          </a:solidFill>
          <a:ln>
            <a:solidFill>
              <a:srgbClr val="3465a4"/>
            </a:solidFill>
          </a:ln>
        </p:spPr>
        <p:style>
          <a:lnRef idx="0"/>
          <a:fillRef idx="0"/>
          <a:effectRef idx="0"/>
          <a:fontRef idx="minor"/>
        </p:style>
      </p:sp>
      <p:sp>
        <p:nvSpPr>
          <p:cNvPr id="361" name="CustomShape 5"/>
          <p:cNvSpPr/>
          <p:nvPr/>
        </p:nvSpPr>
        <p:spPr>
          <a:xfrm>
            <a:off x="1737360" y="3017520"/>
            <a:ext cx="548280" cy="273960"/>
          </a:xfrm>
          <a:prstGeom prst="ellipse">
            <a:avLst/>
          </a:prstGeom>
          <a:solidFill>
            <a:srgbClr val="00a933"/>
          </a:solidFill>
          <a:ln>
            <a:solidFill>
              <a:srgbClr val="3465a4"/>
            </a:solidFill>
          </a:ln>
        </p:spPr>
        <p:style>
          <a:lnRef idx="0"/>
          <a:fillRef idx="0"/>
          <a:effectRef idx="0"/>
          <a:fontRef idx="minor"/>
        </p:style>
      </p:sp>
      <p:sp>
        <p:nvSpPr>
          <p:cNvPr id="362" name="CustomShape 6"/>
          <p:cNvSpPr/>
          <p:nvPr/>
        </p:nvSpPr>
        <p:spPr>
          <a:xfrm>
            <a:off x="1920600" y="3474360"/>
            <a:ext cx="548280" cy="273960"/>
          </a:xfrm>
          <a:prstGeom prst="ellipse">
            <a:avLst/>
          </a:prstGeom>
          <a:solidFill>
            <a:srgbClr val="00a933"/>
          </a:solidFill>
          <a:ln>
            <a:solidFill>
              <a:srgbClr val="3465a4"/>
            </a:solidFill>
          </a:ln>
        </p:spPr>
        <p:style>
          <a:lnRef idx="0"/>
          <a:fillRef idx="0"/>
          <a:effectRef idx="0"/>
          <a:fontRef idx="minor"/>
        </p:style>
      </p:sp>
      <p:sp>
        <p:nvSpPr>
          <p:cNvPr id="363" name="CustomShape 7"/>
          <p:cNvSpPr/>
          <p:nvPr/>
        </p:nvSpPr>
        <p:spPr>
          <a:xfrm>
            <a:off x="1646280" y="3749040"/>
            <a:ext cx="548280" cy="273960"/>
          </a:xfrm>
          <a:prstGeom prst="ellipse">
            <a:avLst/>
          </a:prstGeom>
          <a:solidFill>
            <a:srgbClr val="00a933"/>
          </a:solidFill>
          <a:ln>
            <a:solidFill>
              <a:srgbClr val="3465a4"/>
            </a:solidFill>
          </a:ln>
        </p:spPr>
        <p:style>
          <a:lnRef idx="0"/>
          <a:fillRef idx="0"/>
          <a:effectRef idx="0"/>
          <a:fontRef idx="minor"/>
        </p:style>
      </p:sp>
      <p:sp>
        <p:nvSpPr>
          <p:cNvPr id="364" name="CustomShape 8"/>
          <p:cNvSpPr/>
          <p:nvPr/>
        </p:nvSpPr>
        <p:spPr>
          <a:xfrm>
            <a:off x="1463400" y="3565800"/>
            <a:ext cx="548280" cy="273960"/>
          </a:xfrm>
          <a:prstGeom prst="ellipse">
            <a:avLst/>
          </a:prstGeom>
          <a:solidFill>
            <a:srgbClr val="00a933"/>
          </a:solidFill>
          <a:ln>
            <a:solidFill>
              <a:srgbClr val="3465a4"/>
            </a:solidFill>
          </a:ln>
        </p:spPr>
        <p:style>
          <a:lnRef idx="0"/>
          <a:fillRef idx="0"/>
          <a:effectRef idx="0"/>
          <a:fontRef idx="minor"/>
        </p:style>
      </p:sp>
      <p:sp>
        <p:nvSpPr>
          <p:cNvPr id="365" name="CustomShape 9"/>
          <p:cNvSpPr/>
          <p:nvPr/>
        </p:nvSpPr>
        <p:spPr>
          <a:xfrm>
            <a:off x="1920240" y="4023000"/>
            <a:ext cx="548280" cy="273960"/>
          </a:xfrm>
          <a:prstGeom prst="ellipse">
            <a:avLst/>
          </a:prstGeom>
          <a:solidFill>
            <a:srgbClr val="00a933"/>
          </a:solidFill>
          <a:ln>
            <a:solidFill>
              <a:srgbClr val="3465a4"/>
            </a:solidFill>
          </a:ln>
        </p:spPr>
        <p:style>
          <a:lnRef idx="0"/>
          <a:fillRef idx="0"/>
          <a:effectRef idx="0"/>
          <a:fontRef idx="minor"/>
        </p:style>
      </p:sp>
      <p:sp>
        <p:nvSpPr>
          <p:cNvPr id="366" name="CustomShape 10"/>
          <p:cNvSpPr/>
          <p:nvPr/>
        </p:nvSpPr>
        <p:spPr>
          <a:xfrm>
            <a:off x="1645920" y="4297680"/>
            <a:ext cx="548280" cy="273960"/>
          </a:xfrm>
          <a:prstGeom prst="ellipse">
            <a:avLst/>
          </a:prstGeom>
          <a:solidFill>
            <a:srgbClr val="00a933"/>
          </a:solidFill>
          <a:ln>
            <a:solidFill>
              <a:srgbClr val="3465a4"/>
            </a:solidFill>
          </a:ln>
        </p:spPr>
        <p:style>
          <a:lnRef idx="0"/>
          <a:fillRef idx="0"/>
          <a:effectRef idx="0"/>
          <a:fontRef idx="minor"/>
        </p:style>
      </p:sp>
      <p:sp>
        <p:nvSpPr>
          <p:cNvPr id="367" name="CustomShape 11"/>
          <p:cNvSpPr/>
          <p:nvPr/>
        </p:nvSpPr>
        <p:spPr>
          <a:xfrm>
            <a:off x="1463040" y="4114440"/>
            <a:ext cx="548280" cy="273960"/>
          </a:xfrm>
          <a:prstGeom prst="ellipse">
            <a:avLst/>
          </a:prstGeom>
          <a:solidFill>
            <a:srgbClr val="00a933"/>
          </a:solidFill>
          <a:ln>
            <a:solidFill>
              <a:srgbClr val="3465a4"/>
            </a:solidFill>
          </a:ln>
        </p:spPr>
        <p:style>
          <a:lnRef idx="0"/>
          <a:fillRef idx="0"/>
          <a:effectRef idx="0"/>
          <a:fontRef idx="minor"/>
        </p:style>
      </p:sp>
      <p:sp>
        <p:nvSpPr>
          <p:cNvPr id="368" name="CustomShape 12"/>
          <p:cNvSpPr/>
          <p:nvPr/>
        </p:nvSpPr>
        <p:spPr>
          <a:xfrm>
            <a:off x="2651760" y="3657240"/>
            <a:ext cx="548280" cy="273960"/>
          </a:xfrm>
          <a:prstGeom prst="ellipse">
            <a:avLst/>
          </a:prstGeom>
          <a:solidFill>
            <a:srgbClr val="00a933"/>
          </a:solidFill>
          <a:ln>
            <a:solidFill>
              <a:srgbClr val="3465a4"/>
            </a:solidFill>
          </a:ln>
        </p:spPr>
        <p:style>
          <a:lnRef idx="0"/>
          <a:fillRef idx="0"/>
          <a:effectRef idx="0"/>
          <a:fontRef idx="minor"/>
        </p:style>
      </p:sp>
      <p:sp>
        <p:nvSpPr>
          <p:cNvPr id="369" name="CustomShape 13"/>
          <p:cNvSpPr/>
          <p:nvPr/>
        </p:nvSpPr>
        <p:spPr>
          <a:xfrm>
            <a:off x="2377440" y="3931920"/>
            <a:ext cx="548280" cy="273960"/>
          </a:xfrm>
          <a:prstGeom prst="ellipse">
            <a:avLst/>
          </a:prstGeom>
          <a:solidFill>
            <a:srgbClr val="00a933"/>
          </a:solidFill>
          <a:ln>
            <a:solidFill>
              <a:srgbClr val="3465a4"/>
            </a:solidFill>
          </a:ln>
        </p:spPr>
        <p:style>
          <a:lnRef idx="0"/>
          <a:fillRef idx="0"/>
          <a:effectRef idx="0"/>
          <a:fontRef idx="minor"/>
        </p:style>
      </p:sp>
      <p:sp>
        <p:nvSpPr>
          <p:cNvPr id="370" name="CustomShape 14"/>
          <p:cNvSpPr/>
          <p:nvPr/>
        </p:nvSpPr>
        <p:spPr>
          <a:xfrm>
            <a:off x="2194560" y="3748680"/>
            <a:ext cx="548280" cy="273960"/>
          </a:xfrm>
          <a:prstGeom prst="ellipse">
            <a:avLst/>
          </a:prstGeom>
          <a:solidFill>
            <a:srgbClr val="00a933"/>
          </a:solidFill>
          <a:ln>
            <a:solidFill>
              <a:srgbClr val="3465a4"/>
            </a:solidFill>
          </a:ln>
        </p:spPr>
        <p:style>
          <a:lnRef idx="0"/>
          <a:fillRef idx="0"/>
          <a:effectRef idx="0"/>
          <a:fontRef idx="minor"/>
        </p:style>
      </p:sp>
      <p:sp>
        <p:nvSpPr>
          <p:cNvPr id="371" name="CustomShape 15"/>
          <p:cNvSpPr/>
          <p:nvPr/>
        </p:nvSpPr>
        <p:spPr>
          <a:xfrm>
            <a:off x="2834640" y="3291840"/>
            <a:ext cx="548280" cy="273960"/>
          </a:xfrm>
          <a:prstGeom prst="ellipse">
            <a:avLst/>
          </a:prstGeom>
          <a:solidFill>
            <a:srgbClr val="00a933"/>
          </a:solidFill>
          <a:ln>
            <a:solidFill>
              <a:srgbClr val="3465a4"/>
            </a:solidFill>
          </a:ln>
        </p:spPr>
        <p:style>
          <a:lnRef idx="0"/>
          <a:fillRef idx="0"/>
          <a:effectRef idx="0"/>
          <a:fontRef idx="minor"/>
        </p:style>
      </p:sp>
      <p:sp>
        <p:nvSpPr>
          <p:cNvPr id="372" name="CustomShape 16"/>
          <p:cNvSpPr/>
          <p:nvPr/>
        </p:nvSpPr>
        <p:spPr>
          <a:xfrm>
            <a:off x="2560320" y="3566520"/>
            <a:ext cx="548280" cy="273960"/>
          </a:xfrm>
          <a:prstGeom prst="ellipse">
            <a:avLst/>
          </a:prstGeom>
          <a:solidFill>
            <a:srgbClr val="00a933"/>
          </a:solidFill>
          <a:ln>
            <a:solidFill>
              <a:srgbClr val="3465a4"/>
            </a:solidFill>
          </a:ln>
        </p:spPr>
        <p:style>
          <a:lnRef idx="0"/>
          <a:fillRef idx="0"/>
          <a:effectRef idx="0"/>
          <a:fontRef idx="minor"/>
        </p:style>
      </p:sp>
      <p:sp>
        <p:nvSpPr>
          <p:cNvPr id="373" name="CustomShape 17"/>
          <p:cNvSpPr/>
          <p:nvPr/>
        </p:nvSpPr>
        <p:spPr>
          <a:xfrm>
            <a:off x="2377440" y="3383280"/>
            <a:ext cx="548280" cy="273960"/>
          </a:xfrm>
          <a:prstGeom prst="ellipse">
            <a:avLst/>
          </a:prstGeom>
          <a:solidFill>
            <a:srgbClr val="00a933"/>
          </a:solidFill>
          <a:ln>
            <a:solidFill>
              <a:srgbClr val="3465a4"/>
            </a:solidFill>
          </a:ln>
        </p:spPr>
        <p:style>
          <a:lnRef idx="0"/>
          <a:fillRef idx="0"/>
          <a:effectRef idx="0"/>
          <a:fontRef idx="minor"/>
        </p:style>
      </p:sp>
      <p:sp>
        <p:nvSpPr>
          <p:cNvPr id="374" name="CustomShape 18"/>
          <p:cNvSpPr/>
          <p:nvPr/>
        </p:nvSpPr>
        <p:spPr>
          <a:xfrm>
            <a:off x="3017520" y="2834640"/>
            <a:ext cx="548280" cy="273960"/>
          </a:xfrm>
          <a:prstGeom prst="ellipse">
            <a:avLst/>
          </a:prstGeom>
          <a:solidFill>
            <a:srgbClr val="00a933"/>
          </a:solidFill>
          <a:ln>
            <a:solidFill>
              <a:srgbClr val="3465a4"/>
            </a:solidFill>
          </a:ln>
        </p:spPr>
        <p:style>
          <a:lnRef idx="0"/>
          <a:fillRef idx="0"/>
          <a:effectRef idx="0"/>
          <a:fontRef idx="minor"/>
        </p:style>
      </p:sp>
      <p:sp>
        <p:nvSpPr>
          <p:cNvPr id="375" name="CustomShape 19"/>
          <p:cNvSpPr/>
          <p:nvPr/>
        </p:nvSpPr>
        <p:spPr>
          <a:xfrm>
            <a:off x="2743200" y="3109320"/>
            <a:ext cx="548280" cy="273960"/>
          </a:xfrm>
          <a:prstGeom prst="ellipse">
            <a:avLst/>
          </a:prstGeom>
          <a:solidFill>
            <a:srgbClr val="00a933"/>
          </a:solidFill>
          <a:ln>
            <a:solidFill>
              <a:srgbClr val="3465a4"/>
            </a:solidFill>
          </a:ln>
        </p:spPr>
        <p:style>
          <a:lnRef idx="0"/>
          <a:fillRef idx="0"/>
          <a:effectRef idx="0"/>
          <a:fontRef idx="minor"/>
        </p:style>
      </p:sp>
      <p:sp>
        <p:nvSpPr>
          <p:cNvPr id="376" name="CustomShape 20"/>
          <p:cNvSpPr/>
          <p:nvPr/>
        </p:nvSpPr>
        <p:spPr>
          <a:xfrm>
            <a:off x="2560320" y="2926080"/>
            <a:ext cx="548280" cy="273960"/>
          </a:xfrm>
          <a:prstGeom prst="ellipse">
            <a:avLst/>
          </a:prstGeom>
          <a:solidFill>
            <a:srgbClr val="00a933"/>
          </a:solidFill>
          <a:ln>
            <a:solidFill>
              <a:srgbClr val="3465a4"/>
            </a:solidFill>
          </a:ln>
        </p:spPr>
        <p:style>
          <a:lnRef idx="0"/>
          <a:fillRef idx="0"/>
          <a:effectRef idx="0"/>
          <a:fontRef idx="minor"/>
        </p:style>
      </p:sp>
      <p:sp>
        <p:nvSpPr>
          <p:cNvPr id="377" name="CustomShape 21"/>
          <p:cNvSpPr/>
          <p:nvPr/>
        </p:nvSpPr>
        <p:spPr>
          <a:xfrm>
            <a:off x="3017880" y="2835000"/>
            <a:ext cx="548280" cy="273960"/>
          </a:xfrm>
          <a:prstGeom prst="ellipse">
            <a:avLst/>
          </a:prstGeom>
          <a:solidFill>
            <a:srgbClr val="00a933"/>
          </a:solidFill>
          <a:ln>
            <a:solidFill>
              <a:srgbClr val="3465a4"/>
            </a:solidFill>
          </a:ln>
        </p:spPr>
        <p:style>
          <a:lnRef idx="0"/>
          <a:fillRef idx="0"/>
          <a:effectRef idx="0"/>
          <a:fontRef idx="minor"/>
        </p:style>
      </p:sp>
      <p:sp>
        <p:nvSpPr>
          <p:cNvPr id="378" name="CustomShape 22"/>
          <p:cNvSpPr/>
          <p:nvPr/>
        </p:nvSpPr>
        <p:spPr>
          <a:xfrm>
            <a:off x="2743560" y="3109680"/>
            <a:ext cx="548280" cy="273960"/>
          </a:xfrm>
          <a:prstGeom prst="ellipse">
            <a:avLst/>
          </a:prstGeom>
          <a:solidFill>
            <a:srgbClr val="00a933"/>
          </a:solidFill>
          <a:ln>
            <a:solidFill>
              <a:srgbClr val="3465a4"/>
            </a:solidFill>
          </a:ln>
        </p:spPr>
        <p:style>
          <a:lnRef idx="0"/>
          <a:fillRef idx="0"/>
          <a:effectRef idx="0"/>
          <a:fontRef idx="minor"/>
        </p:style>
      </p:sp>
      <p:sp>
        <p:nvSpPr>
          <p:cNvPr id="379" name="CustomShape 23"/>
          <p:cNvSpPr/>
          <p:nvPr/>
        </p:nvSpPr>
        <p:spPr>
          <a:xfrm>
            <a:off x="2560680" y="2926440"/>
            <a:ext cx="548280" cy="273960"/>
          </a:xfrm>
          <a:prstGeom prst="ellipse">
            <a:avLst/>
          </a:prstGeom>
          <a:solidFill>
            <a:srgbClr val="00a933"/>
          </a:solidFill>
          <a:ln>
            <a:solidFill>
              <a:srgbClr val="3465a4"/>
            </a:solidFill>
          </a:ln>
        </p:spPr>
        <p:style>
          <a:lnRef idx="0"/>
          <a:fillRef idx="0"/>
          <a:effectRef idx="0"/>
          <a:fontRef idx="minor"/>
        </p:style>
      </p:sp>
      <p:sp>
        <p:nvSpPr>
          <p:cNvPr id="380" name="CustomShape 24"/>
          <p:cNvSpPr/>
          <p:nvPr/>
        </p:nvSpPr>
        <p:spPr>
          <a:xfrm>
            <a:off x="3291480" y="3931560"/>
            <a:ext cx="548280" cy="273960"/>
          </a:xfrm>
          <a:prstGeom prst="ellipse">
            <a:avLst/>
          </a:prstGeom>
          <a:solidFill>
            <a:srgbClr val="00a933"/>
          </a:solidFill>
          <a:ln>
            <a:solidFill>
              <a:srgbClr val="3465a4"/>
            </a:solidFill>
          </a:ln>
        </p:spPr>
        <p:style>
          <a:lnRef idx="0"/>
          <a:fillRef idx="0"/>
          <a:effectRef idx="0"/>
          <a:fontRef idx="minor"/>
        </p:style>
      </p:sp>
      <p:sp>
        <p:nvSpPr>
          <p:cNvPr id="381" name="CustomShape 25"/>
          <p:cNvSpPr/>
          <p:nvPr/>
        </p:nvSpPr>
        <p:spPr>
          <a:xfrm>
            <a:off x="3017160" y="4206240"/>
            <a:ext cx="548280" cy="273960"/>
          </a:xfrm>
          <a:prstGeom prst="ellipse">
            <a:avLst/>
          </a:prstGeom>
          <a:solidFill>
            <a:srgbClr val="00a933"/>
          </a:solidFill>
          <a:ln>
            <a:solidFill>
              <a:srgbClr val="3465a4"/>
            </a:solidFill>
          </a:ln>
        </p:spPr>
        <p:style>
          <a:lnRef idx="0"/>
          <a:fillRef idx="0"/>
          <a:effectRef idx="0"/>
          <a:fontRef idx="minor"/>
        </p:style>
      </p:sp>
      <p:sp>
        <p:nvSpPr>
          <p:cNvPr id="382" name="CustomShape 26"/>
          <p:cNvSpPr/>
          <p:nvPr/>
        </p:nvSpPr>
        <p:spPr>
          <a:xfrm>
            <a:off x="2834280" y="4023000"/>
            <a:ext cx="548280" cy="273960"/>
          </a:xfrm>
          <a:prstGeom prst="ellipse">
            <a:avLst/>
          </a:prstGeom>
          <a:solidFill>
            <a:srgbClr val="00a933"/>
          </a:solidFill>
          <a:ln>
            <a:solidFill>
              <a:srgbClr val="3465a4"/>
            </a:solidFill>
          </a:ln>
        </p:spPr>
        <p:style>
          <a:lnRef idx="0"/>
          <a:fillRef idx="0"/>
          <a:effectRef idx="0"/>
          <a:fontRef idx="minor"/>
        </p:style>
      </p:sp>
      <p:sp>
        <p:nvSpPr>
          <p:cNvPr id="383" name="CustomShape 27"/>
          <p:cNvSpPr/>
          <p:nvPr/>
        </p:nvSpPr>
        <p:spPr>
          <a:xfrm>
            <a:off x="3017520" y="4479840"/>
            <a:ext cx="548280" cy="273960"/>
          </a:xfrm>
          <a:prstGeom prst="ellipse">
            <a:avLst/>
          </a:prstGeom>
          <a:solidFill>
            <a:srgbClr val="00a933"/>
          </a:solidFill>
          <a:ln>
            <a:solidFill>
              <a:srgbClr val="3465a4"/>
            </a:solidFill>
          </a:ln>
        </p:spPr>
        <p:style>
          <a:lnRef idx="0"/>
          <a:fillRef idx="0"/>
          <a:effectRef idx="0"/>
          <a:fontRef idx="minor"/>
        </p:style>
      </p:sp>
      <p:sp>
        <p:nvSpPr>
          <p:cNvPr id="384" name="CustomShape 28"/>
          <p:cNvSpPr/>
          <p:nvPr/>
        </p:nvSpPr>
        <p:spPr>
          <a:xfrm>
            <a:off x="2743200" y="4754520"/>
            <a:ext cx="548280" cy="273960"/>
          </a:xfrm>
          <a:prstGeom prst="ellipse">
            <a:avLst/>
          </a:prstGeom>
          <a:solidFill>
            <a:srgbClr val="00a933"/>
          </a:solidFill>
          <a:ln>
            <a:solidFill>
              <a:srgbClr val="3465a4"/>
            </a:solidFill>
          </a:ln>
        </p:spPr>
        <p:style>
          <a:lnRef idx="0"/>
          <a:fillRef idx="0"/>
          <a:effectRef idx="0"/>
          <a:fontRef idx="minor"/>
        </p:style>
      </p:sp>
      <p:sp>
        <p:nvSpPr>
          <p:cNvPr id="385" name="CustomShape 29"/>
          <p:cNvSpPr/>
          <p:nvPr/>
        </p:nvSpPr>
        <p:spPr>
          <a:xfrm>
            <a:off x="2560320" y="4571280"/>
            <a:ext cx="548280" cy="273960"/>
          </a:xfrm>
          <a:prstGeom prst="ellipse">
            <a:avLst/>
          </a:prstGeom>
          <a:solidFill>
            <a:srgbClr val="00a933"/>
          </a:solidFill>
          <a:ln>
            <a:solidFill>
              <a:srgbClr val="3465a4"/>
            </a:solidFill>
          </a:ln>
        </p:spPr>
        <p:style>
          <a:lnRef idx="0"/>
          <a:fillRef idx="0"/>
          <a:effectRef idx="0"/>
          <a:fontRef idx="minor"/>
        </p:style>
      </p:sp>
      <p:sp>
        <p:nvSpPr>
          <p:cNvPr id="386" name="CustomShape 30"/>
          <p:cNvSpPr/>
          <p:nvPr/>
        </p:nvSpPr>
        <p:spPr>
          <a:xfrm>
            <a:off x="3017160" y="5028480"/>
            <a:ext cx="548280" cy="273960"/>
          </a:xfrm>
          <a:prstGeom prst="ellipse">
            <a:avLst/>
          </a:prstGeom>
          <a:solidFill>
            <a:srgbClr val="00a933"/>
          </a:solidFill>
          <a:ln>
            <a:solidFill>
              <a:srgbClr val="3465a4"/>
            </a:solidFill>
          </a:ln>
        </p:spPr>
        <p:style>
          <a:lnRef idx="0"/>
          <a:fillRef idx="0"/>
          <a:effectRef idx="0"/>
          <a:fontRef idx="minor"/>
        </p:style>
      </p:sp>
      <p:sp>
        <p:nvSpPr>
          <p:cNvPr id="387" name="CustomShape 31"/>
          <p:cNvSpPr/>
          <p:nvPr/>
        </p:nvSpPr>
        <p:spPr>
          <a:xfrm>
            <a:off x="2742840" y="5303160"/>
            <a:ext cx="548280" cy="273960"/>
          </a:xfrm>
          <a:prstGeom prst="ellipse">
            <a:avLst/>
          </a:prstGeom>
          <a:solidFill>
            <a:srgbClr val="00a933"/>
          </a:solidFill>
          <a:ln>
            <a:solidFill>
              <a:srgbClr val="3465a4"/>
            </a:solidFill>
          </a:ln>
        </p:spPr>
        <p:style>
          <a:lnRef idx="0"/>
          <a:fillRef idx="0"/>
          <a:effectRef idx="0"/>
          <a:fontRef idx="minor"/>
        </p:style>
      </p:sp>
      <p:sp>
        <p:nvSpPr>
          <p:cNvPr id="388" name="CustomShape 32"/>
          <p:cNvSpPr/>
          <p:nvPr/>
        </p:nvSpPr>
        <p:spPr>
          <a:xfrm>
            <a:off x="2559960" y="5119920"/>
            <a:ext cx="548280" cy="273960"/>
          </a:xfrm>
          <a:prstGeom prst="ellipse">
            <a:avLst/>
          </a:prstGeom>
          <a:solidFill>
            <a:srgbClr val="00a933"/>
          </a:solidFill>
          <a:ln>
            <a:solidFill>
              <a:srgbClr val="3465a4"/>
            </a:solidFill>
          </a:ln>
        </p:spPr>
        <p:style>
          <a:lnRef idx="0"/>
          <a:fillRef idx="0"/>
          <a:effectRef idx="0"/>
          <a:fontRef idx="minor"/>
        </p:style>
      </p:sp>
      <p:sp>
        <p:nvSpPr>
          <p:cNvPr id="389" name="CustomShape 33"/>
          <p:cNvSpPr/>
          <p:nvPr/>
        </p:nvSpPr>
        <p:spPr>
          <a:xfrm>
            <a:off x="3748680" y="4662720"/>
            <a:ext cx="548280" cy="273960"/>
          </a:xfrm>
          <a:prstGeom prst="ellipse">
            <a:avLst/>
          </a:prstGeom>
          <a:solidFill>
            <a:srgbClr val="00a933"/>
          </a:solidFill>
          <a:ln>
            <a:solidFill>
              <a:srgbClr val="3465a4"/>
            </a:solidFill>
          </a:ln>
        </p:spPr>
        <p:style>
          <a:lnRef idx="0"/>
          <a:fillRef idx="0"/>
          <a:effectRef idx="0"/>
          <a:fontRef idx="minor"/>
        </p:style>
      </p:sp>
      <p:sp>
        <p:nvSpPr>
          <p:cNvPr id="390" name="CustomShape 34"/>
          <p:cNvSpPr/>
          <p:nvPr/>
        </p:nvSpPr>
        <p:spPr>
          <a:xfrm>
            <a:off x="3474360" y="4937400"/>
            <a:ext cx="548280" cy="273960"/>
          </a:xfrm>
          <a:prstGeom prst="ellipse">
            <a:avLst/>
          </a:prstGeom>
          <a:solidFill>
            <a:srgbClr val="00a933"/>
          </a:solidFill>
          <a:ln>
            <a:solidFill>
              <a:srgbClr val="3465a4"/>
            </a:solidFill>
          </a:ln>
        </p:spPr>
        <p:style>
          <a:lnRef idx="0"/>
          <a:fillRef idx="0"/>
          <a:effectRef idx="0"/>
          <a:fontRef idx="minor"/>
        </p:style>
      </p:sp>
      <p:sp>
        <p:nvSpPr>
          <p:cNvPr id="391" name="CustomShape 35"/>
          <p:cNvSpPr/>
          <p:nvPr/>
        </p:nvSpPr>
        <p:spPr>
          <a:xfrm>
            <a:off x="3291480" y="4754160"/>
            <a:ext cx="548280" cy="273960"/>
          </a:xfrm>
          <a:prstGeom prst="ellipse">
            <a:avLst/>
          </a:prstGeom>
          <a:solidFill>
            <a:srgbClr val="00a933"/>
          </a:solidFill>
          <a:ln>
            <a:solidFill>
              <a:srgbClr val="3465a4"/>
            </a:solidFill>
          </a:ln>
        </p:spPr>
        <p:style>
          <a:lnRef idx="0"/>
          <a:fillRef idx="0"/>
          <a:effectRef idx="0"/>
          <a:fontRef idx="minor"/>
        </p:style>
      </p:sp>
      <p:sp>
        <p:nvSpPr>
          <p:cNvPr id="392" name="CustomShape 36"/>
          <p:cNvSpPr/>
          <p:nvPr/>
        </p:nvSpPr>
        <p:spPr>
          <a:xfrm>
            <a:off x="3931560" y="4297320"/>
            <a:ext cx="548280" cy="273960"/>
          </a:xfrm>
          <a:prstGeom prst="ellipse">
            <a:avLst/>
          </a:prstGeom>
          <a:solidFill>
            <a:srgbClr val="00a933"/>
          </a:solidFill>
          <a:ln>
            <a:solidFill>
              <a:srgbClr val="3465a4"/>
            </a:solidFill>
          </a:ln>
        </p:spPr>
        <p:style>
          <a:lnRef idx="0"/>
          <a:fillRef idx="0"/>
          <a:effectRef idx="0"/>
          <a:fontRef idx="minor"/>
        </p:style>
      </p:sp>
      <p:sp>
        <p:nvSpPr>
          <p:cNvPr id="393" name="CustomShape 37"/>
          <p:cNvSpPr/>
          <p:nvPr/>
        </p:nvSpPr>
        <p:spPr>
          <a:xfrm>
            <a:off x="3657240" y="4572000"/>
            <a:ext cx="548280" cy="273960"/>
          </a:xfrm>
          <a:prstGeom prst="ellipse">
            <a:avLst/>
          </a:prstGeom>
          <a:solidFill>
            <a:srgbClr val="00a933"/>
          </a:solidFill>
          <a:ln>
            <a:solidFill>
              <a:srgbClr val="3465a4"/>
            </a:solidFill>
          </a:ln>
        </p:spPr>
        <p:style>
          <a:lnRef idx="0"/>
          <a:fillRef idx="0"/>
          <a:effectRef idx="0"/>
          <a:fontRef idx="minor"/>
        </p:style>
      </p:sp>
      <p:sp>
        <p:nvSpPr>
          <p:cNvPr id="394" name="CustomShape 38"/>
          <p:cNvSpPr/>
          <p:nvPr/>
        </p:nvSpPr>
        <p:spPr>
          <a:xfrm>
            <a:off x="3474360" y="4388760"/>
            <a:ext cx="548280" cy="273960"/>
          </a:xfrm>
          <a:prstGeom prst="ellipse">
            <a:avLst/>
          </a:prstGeom>
          <a:solidFill>
            <a:srgbClr val="00a933"/>
          </a:solidFill>
          <a:ln>
            <a:solidFill>
              <a:srgbClr val="3465a4"/>
            </a:solidFill>
          </a:ln>
        </p:spPr>
        <p:style>
          <a:lnRef idx="0"/>
          <a:fillRef idx="0"/>
          <a:effectRef idx="0"/>
          <a:fontRef idx="minor"/>
        </p:style>
      </p:sp>
      <p:sp>
        <p:nvSpPr>
          <p:cNvPr id="395" name="CustomShape 39"/>
          <p:cNvSpPr/>
          <p:nvPr/>
        </p:nvSpPr>
        <p:spPr>
          <a:xfrm>
            <a:off x="4114800" y="3840480"/>
            <a:ext cx="548280" cy="273960"/>
          </a:xfrm>
          <a:prstGeom prst="ellipse">
            <a:avLst/>
          </a:prstGeom>
          <a:solidFill>
            <a:srgbClr val="00a933"/>
          </a:solidFill>
          <a:ln>
            <a:solidFill>
              <a:srgbClr val="3465a4"/>
            </a:solidFill>
          </a:ln>
        </p:spPr>
        <p:style>
          <a:lnRef idx="0"/>
          <a:fillRef idx="0"/>
          <a:effectRef idx="0"/>
          <a:fontRef idx="minor"/>
        </p:style>
      </p:sp>
      <p:sp>
        <p:nvSpPr>
          <p:cNvPr id="396" name="CustomShape 40"/>
          <p:cNvSpPr/>
          <p:nvPr/>
        </p:nvSpPr>
        <p:spPr>
          <a:xfrm>
            <a:off x="3931920" y="2377080"/>
            <a:ext cx="548280" cy="273960"/>
          </a:xfrm>
          <a:prstGeom prst="ellipse">
            <a:avLst/>
          </a:prstGeom>
          <a:solidFill>
            <a:srgbClr val="00a933"/>
          </a:solidFill>
          <a:ln>
            <a:solidFill>
              <a:srgbClr val="3465a4"/>
            </a:solidFill>
          </a:ln>
        </p:spPr>
        <p:style>
          <a:lnRef idx="0"/>
          <a:fillRef idx="0"/>
          <a:effectRef idx="0"/>
          <a:fontRef idx="minor"/>
        </p:style>
      </p:sp>
      <p:sp>
        <p:nvSpPr>
          <p:cNvPr id="397" name="CustomShape 41"/>
          <p:cNvSpPr/>
          <p:nvPr/>
        </p:nvSpPr>
        <p:spPr>
          <a:xfrm>
            <a:off x="3657600" y="2651760"/>
            <a:ext cx="548280" cy="273960"/>
          </a:xfrm>
          <a:prstGeom prst="ellipse">
            <a:avLst/>
          </a:prstGeom>
          <a:solidFill>
            <a:srgbClr val="00a933"/>
          </a:solidFill>
          <a:ln>
            <a:solidFill>
              <a:srgbClr val="3465a4"/>
            </a:solidFill>
          </a:ln>
        </p:spPr>
        <p:style>
          <a:lnRef idx="0"/>
          <a:fillRef idx="0"/>
          <a:effectRef idx="0"/>
          <a:fontRef idx="minor"/>
        </p:style>
      </p:sp>
      <p:sp>
        <p:nvSpPr>
          <p:cNvPr id="398" name="CustomShape 42"/>
          <p:cNvSpPr/>
          <p:nvPr/>
        </p:nvSpPr>
        <p:spPr>
          <a:xfrm>
            <a:off x="3474720" y="2468520"/>
            <a:ext cx="548280" cy="273960"/>
          </a:xfrm>
          <a:prstGeom prst="ellipse">
            <a:avLst/>
          </a:prstGeom>
          <a:solidFill>
            <a:srgbClr val="00a933"/>
          </a:solidFill>
          <a:ln>
            <a:solidFill>
              <a:srgbClr val="3465a4"/>
            </a:solidFill>
          </a:ln>
        </p:spPr>
        <p:style>
          <a:lnRef idx="0"/>
          <a:fillRef idx="0"/>
          <a:effectRef idx="0"/>
          <a:fontRef idx="minor"/>
        </p:style>
      </p:sp>
      <p:sp>
        <p:nvSpPr>
          <p:cNvPr id="399" name="CustomShape 43"/>
          <p:cNvSpPr/>
          <p:nvPr/>
        </p:nvSpPr>
        <p:spPr>
          <a:xfrm>
            <a:off x="3657960" y="2925360"/>
            <a:ext cx="548280" cy="273960"/>
          </a:xfrm>
          <a:prstGeom prst="ellipse">
            <a:avLst/>
          </a:prstGeom>
          <a:solidFill>
            <a:srgbClr val="00a933"/>
          </a:solidFill>
          <a:ln>
            <a:solidFill>
              <a:srgbClr val="3465a4"/>
            </a:solidFill>
          </a:ln>
        </p:spPr>
        <p:style>
          <a:lnRef idx="0"/>
          <a:fillRef idx="0"/>
          <a:effectRef idx="0"/>
          <a:fontRef idx="minor"/>
        </p:style>
      </p:sp>
      <p:sp>
        <p:nvSpPr>
          <p:cNvPr id="400" name="CustomShape 44"/>
          <p:cNvSpPr/>
          <p:nvPr/>
        </p:nvSpPr>
        <p:spPr>
          <a:xfrm>
            <a:off x="3383640" y="3200040"/>
            <a:ext cx="548280" cy="273960"/>
          </a:xfrm>
          <a:prstGeom prst="ellipse">
            <a:avLst/>
          </a:prstGeom>
          <a:solidFill>
            <a:srgbClr val="00a933"/>
          </a:solidFill>
          <a:ln>
            <a:solidFill>
              <a:srgbClr val="3465a4"/>
            </a:solidFill>
          </a:ln>
        </p:spPr>
        <p:style>
          <a:lnRef idx="0"/>
          <a:fillRef idx="0"/>
          <a:effectRef idx="0"/>
          <a:fontRef idx="minor"/>
        </p:style>
      </p:sp>
      <p:sp>
        <p:nvSpPr>
          <p:cNvPr id="401" name="CustomShape 45"/>
          <p:cNvSpPr/>
          <p:nvPr/>
        </p:nvSpPr>
        <p:spPr>
          <a:xfrm>
            <a:off x="3200760" y="3016800"/>
            <a:ext cx="548280" cy="273960"/>
          </a:xfrm>
          <a:prstGeom prst="ellipse">
            <a:avLst/>
          </a:prstGeom>
          <a:solidFill>
            <a:srgbClr val="00a933"/>
          </a:solidFill>
          <a:ln>
            <a:solidFill>
              <a:srgbClr val="3465a4"/>
            </a:solidFill>
          </a:ln>
        </p:spPr>
        <p:style>
          <a:lnRef idx="0"/>
          <a:fillRef idx="0"/>
          <a:effectRef idx="0"/>
          <a:fontRef idx="minor"/>
        </p:style>
      </p:sp>
      <p:sp>
        <p:nvSpPr>
          <p:cNvPr id="402" name="CustomShape 46"/>
          <p:cNvSpPr/>
          <p:nvPr/>
        </p:nvSpPr>
        <p:spPr>
          <a:xfrm>
            <a:off x="3657600" y="3474000"/>
            <a:ext cx="548280" cy="273960"/>
          </a:xfrm>
          <a:prstGeom prst="ellipse">
            <a:avLst/>
          </a:prstGeom>
          <a:solidFill>
            <a:srgbClr val="00a933"/>
          </a:solidFill>
          <a:ln>
            <a:solidFill>
              <a:srgbClr val="3465a4"/>
            </a:solidFill>
          </a:ln>
        </p:spPr>
        <p:style>
          <a:lnRef idx="0"/>
          <a:fillRef idx="0"/>
          <a:effectRef idx="0"/>
          <a:fontRef idx="minor"/>
        </p:style>
      </p:sp>
      <p:sp>
        <p:nvSpPr>
          <p:cNvPr id="403" name="CustomShape 47"/>
          <p:cNvSpPr/>
          <p:nvPr/>
        </p:nvSpPr>
        <p:spPr>
          <a:xfrm>
            <a:off x="3383280" y="3748680"/>
            <a:ext cx="548280" cy="273960"/>
          </a:xfrm>
          <a:prstGeom prst="ellipse">
            <a:avLst/>
          </a:prstGeom>
          <a:solidFill>
            <a:srgbClr val="00a933"/>
          </a:solidFill>
          <a:ln>
            <a:solidFill>
              <a:srgbClr val="3465a4"/>
            </a:solidFill>
          </a:ln>
        </p:spPr>
        <p:style>
          <a:lnRef idx="0"/>
          <a:fillRef idx="0"/>
          <a:effectRef idx="0"/>
          <a:fontRef idx="minor"/>
        </p:style>
      </p:sp>
      <p:sp>
        <p:nvSpPr>
          <p:cNvPr id="404" name="CustomShape 48"/>
          <p:cNvSpPr/>
          <p:nvPr/>
        </p:nvSpPr>
        <p:spPr>
          <a:xfrm>
            <a:off x="3200400" y="3565440"/>
            <a:ext cx="548280" cy="273960"/>
          </a:xfrm>
          <a:prstGeom prst="ellipse">
            <a:avLst/>
          </a:prstGeom>
          <a:solidFill>
            <a:srgbClr val="00a933"/>
          </a:solidFill>
          <a:ln>
            <a:solidFill>
              <a:srgbClr val="3465a4"/>
            </a:solidFill>
          </a:ln>
        </p:spPr>
        <p:style>
          <a:lnRef idx="0"/>
          <a:fillRef idx="0"/>
          <a:effectRef idx="0"/>
          <a:fontRef idx="minor"/>
        </p:style>
      </p:sp>
      <p:sp>
        <p:nvSpPr>
          <p:cNvPr id="405" name="CustomShape 49"/>
          <p:cNvSpPr/>
          <p:nvPr/>
        </p:nvSpPr>
        <p:spPr>
          <a:xfrm>
            <a:off x="4389120" y="3108240"/>
            <a:ext cx="548280" cy="273960"/>
          </a:xfrm>
          <a:prstGeom prst="ellipse">
            <a:avLst/>
          </a:prstGeom>
          <a:solidFill>
            <a:srgbClr val="00a933"/>
          </a:solidFill>
          <a:ln>
            <a:solidFill>
              <a:srgbClr val="3465a4"/>
            </a:solidFill>
          </a:ln>
        </p:spPr>
        <p:style>
          <a:lnRef idx="0"/>
          <a:fillRef idx="0"/>
          <a:effectRef idx="0"/>
          <a:fontRef idx="minor"/>
        </p:style>
      </p:sp>
      <p:sp>
        <p:nvSpPr>
          <p:cNvPr id="406" name="CustomShape 50"/>
          <p:cNvSpPr/>
          <p:nvPr/>
        </p:nvSpPr>
        <p:spPr>
          <a:xfrm>
            <a:off x="4114800" y="3382920"/>
            <a:ext cx="548280" cy="273960"/>
          </a:xfrm>
          <a:prstGeom prst="ellipse">
            <a:avLst/>
          </a:prstGeom>
          <a:solidFill>
            <a:srgbClr val="00a933"/>
          </a:solidFill>
          <a:ln>
            <a:solidFill>
              <a:srgbClr val="3465a4"/>
            </a:solidFill>
          </a:ln>
        </p:spPr>
        <p:style>
          <a:lnRef idx="0"/>
          <a:fillRef idx="0"/>
          <a:effectRef idx="0"/>
          <a:fontRef idx="minor"/>
        </p:style>
      </p:sp>
      <p:sp>
        <p:nvSpPr>
          <p:cNvPr id="407" name="CustomShape 51"/>
          <p:cNvSpPr/>
          <p:nvPr/>
        </p:nvSpPr>
        <p:spPr>
          <a:xfrm>
            <a:off x="3931920" y="3199680"/>
            <a:ext cx="548280" cy="273960"/>
          </a:xfrm>
          <a:prstGeom prst="ellipse">
            <a:avLst/>
          </a:prstGeom>
          <a:solidFill>
            <a:srgbClr val="00a933"/>
          </a:solidFill>
          <a:ln>
            <a:solidFill>
              <a:srgbClr val="3465a4"/>
            </a:solidFill>
          </a:ln>
        </p:spPr>
        <p:style>
          <a:lnRef idx="0"/>
          <a:fillRef idx="0"/>
          <a:effectRef idx="0"/>
          <a:fontRef idx="minor"/>
        </p:style>
      </p:sp>
      <p:sp>
        <p:nvSpPr>
          <p:cNvPr id="408" name="CustomShape 52"/>
          <p:cNvSpPr/>
          <p:nvPr/>
        </p:nvSpPr>
        <p:spPr>
          <a:xfrm>
            <a:off x="4572000" y="2742840"/>
            <a:ext cx="548280" cy="273960"/>
          </a:xfrm>
          <a:prstGeom prst="ellipse">
            <a:avLst/>
          </a:prstGeom>
          <a:solidFill>
            <a:srgbClr val="00a933"/>
          </a:solidFill>
          <a:ln>
            <a:solidFill>
              <a:srgbClr val="3465a4"/>
            </a:solidFill>
          </a:ln>
        </p:spPr>
        <p:style>
          <a:lnRef idx="0"/>
          <a:fillRef idx="0"/>
          <a:effectRef idx="0"/>
          <a:fontRef idx="minor"/>
        </p:style>
      </p:sp>
      <p:sp>
        <p:nvSpPr>
          <p:cNvPr id="409" name="CustomShape 53"/>
          <p:cNvSpPr/>
          <p:nvPr/>
        </p:nvSpPr>
        <p:spPr>
          <a:xfrm>
            <a:off x="4297680" y="3017520"/>
            <a:ext cx="548280" cy="273960"/>
          </a:xfrm>
          <a:prstGeom prst="ellipse">
            <a:avLst/>
          </a:prstGeom>
          <a:solidFill>
            <a:srgbClr val="00a933"/>
          </a:solidFill>
          <a:ln>
            <a:solidFill>
              <a:srgbClr val="3465a4"/>
            </a:solidFill>
          </a:ln>
        </p:spPr>
        <p:style>
          <a:lnRef idx="0"/>
          <a:fillRef idx="0"/>
          <a:effectRef idx="0"/>
          <a:fontRef idx="minor"/>
        </p:style>
      </p:sp>
      <p:sp>
        <p:nvSpPr>
          <p:cNvPr id="410" name="CustomShape 54"/>
          <p:cNvSpPr/>
          <p:nvPr/>
        </p:nvSpPr>
        <p:spPr>
          <a:xfrm>
            <a:off x="4114800" y="2834280"/>
            <a:ext cx="548280" cy="273960"/>
          </a:xfrm>
          <a:prstGeom prst="ellipse">
            <a:avLst/>
          </a:prstGeom>
          <a:solidFill>
            <a:srgbClr val="00a933"/>
          </a:solidFill>
          <a:ln>
            <a:solidFill>
              <a:srgbClr val="3465a4"/>
            </a:solidFill>
          </a:ln>
        </p:spPr>
        <p:style>
          <a:lnRef idx="0"/>
          <a:fillRef idx="0"/>
          <a:effectRef idx="0"/>
          <a:fontRef idx="minor"/>
        </p:style>
      </p:sp>
      <p:sp>
        <p:nvSpPr>
          <p:cNvPr id="411" name="CustomShape 55"/>
          <p:cNvSpPr/>
          <p:nvPr/>
        </p:nvSpPr>
        <p:spPr>
          <a:xfrm>
            <a:off x="4755240" y="2286000"/>
            <a:ext cx="548280" cy="273960"/>
          </a:xfrm>
          <a:prstGeom prst="ellipse">
            <a:avLst/>
          </a:prstGeom>
          <a:solidFill>
            <a:srgbClr val="00a933"/>
          </a:solidFill>
          <a:ln>
            <a:solidFill>
              <a:srgbClr val="3465a4"/>
            </a:solidFill>
          </a:ln>
        </p:spPr>
        <p:style>
          <a:lnRef idx="0"/>
          <a:fillRef idx="0"/>
          <a:effectRef idx="0"/>
          <a:fontRef idx="minor"/>
        </p:style>
      </p:sp>
      <p:sp>
        <p:nvSpPr>
          <p:cNvPr id="412" name="CustomShape 56"/>
          <p:cNvSpPr/>
          <p:nvPr/>
        </p:nvSpPr>
        <p:spPr>
          <a:xfrm>
            <a:off x="2560320" y="2560320"/>
            <a:ext cx="548280" cy="273960"/>
          </a:xfrm>
          <a:prstGeom prst="ellipse">
            <a:avLst/>
          </a:prstGeom>
          <a:solidFill>
            <a:srgbClr val="00a933"/>
          </a:solidFill>
          <a:ln>
            <a:solidFill>
              <a:srgbClr val="3465a4"/>
            </a:solidFill>
          </a:ln>
        </p:spPr>
        <p:style>
          <a:lnRef idx="0"/>
          <a:fillRef idx="0"/>
          <a:effectRef idx="0"/>
          <a:fontRef idx="minor"/>
        </p:style>
      </p:sp>
      <p:sp>
        <p:nvSpPr>
          <p:cNvPr id="413" name="CustomShape 57"/>
          <p:cNvSpPr/>
          <p:nvPr/>
        </p:nvSpPr>
        <p:spPr>
          <a:xfrm>
            <a:off x="2103120" y="2651760"/>
            <a:ext cx="548280" cy="273960"/>
          </a:xfrm>
          <a:prstGeom prst="ellipse">
            <a:avLst/>
          </a:prstGeom>
          <a:solidFill>
            <a:srgbClr val="00a933"/>
          </a:solidFill>
          <a:ln>
            <a:solidFill>
              <a:srgbClr val="3465a4"/>
            </a:solidFill>
          </a:ln>
        </p:spPr>
        <p:style>
          <a:lnRef idx="0"/>
          <a:fillRef idx="0"/>
          <a:effectRef idx="0"/>
          <a:fontRef idx="minor"/>
        </p:style>
      </p:sp>
      <p:sp>
        <p:nvSpPr>
          <p:cNvPr id="414" name="CustomShape 58"/>
          <p:cNvSpPr/>
          <p:nvPr/>
        </p:nvSpPr>
        <p:spPr>
          <a:xfrm>
            <a:off x="2926440" y="2560680"/>
            <a:ext cx="548280" cy="273960"/>
          </a:xfrm>
          <a:prstGeom prst="ellipse">
            <a:avLst/>
          </a:prstGeom>
          <a:solidFill>
            <a:srgbClr val="00a933"/>
          </a:solidFill>
          <a:ln>
            <a:solidFill>
              <a:srgbClr val="3465a4"/>
            </a:solidFill>
          </a:ln>
        </p:spPr>
        <p:style>
          <a:lnRef idx="0"/>
          <a:fillRef idx="0"/>
          <a:effectRef idx="0"/>
          <a:fontRef idx="minor"/>
        </p:style>
      </p:sp>
      <p:sp>
        <p:nvSpPr>
          <p:cNvPr id="415" name="CustomShape 59"/>
          <p:cNvSpPr/>
          <p:nvPr/>
        </p:nvSpPr>
        <p:spPr>
          <a:xfrm>
            <a:off x="2194560" y="4297680"/>
            <a:ext cx="548280" cy="273960"/>
          </a:xfrm>
          <a:prstGeom prst="ellipse">
            <a:avLst/>
          </a:prstGeom>
          <a:solidFill>
            <a:srgbClr val="00a933"/>
          </a:solidFill>
          <a:ln>
            <a:solidFill>
              <a:srgbClr val="3465a4"/>
            </a:solidFill>
          </a:ln>
        </p:spPr>
        <p:style>
          <a:lnRef idx="0"/>
          <a:fillRef idx="0"/>
          <a:effectRef idx="0"/>
          <a:fontRef idx="minor"/>
        </p:style>
      </p:sp>
      <p:sp>
        <p:nvSpPr>
          <p:cNvPr id="416" name="CustomShape 60"/>
          <p:cNvSpPr/>
          <p:nvPr/>
        </p:nvSpPr>
        <p:spPr>
          <a:xfrm>
            <a:off x="1737360" y="4389120"/>
            <a:ext cx="548280" cy="273960"/>
          </a:xfrm>
          <a:prstGeom prst="ellipse">
            <a:avLst/>
          </a:prstGeom>
          <a:solidFill>
            <a:srgbClr val="00a933"/>
          </a:solidFill>
          <a:ln>
            <a:solidFill>
              <a:srgbClr val="3465a4"/>
            </a:solidFill>
          </a:ln>
        </p:spPr>
        <p:style>
          <a:lnRef idx="0"/>
          <a:fillRef idx="0"/>
          <a:effectRef idx="0"/>
          <a:fontRef idx="minor"/>
        </p:style>
      </p:sp>
      <p:sp>
        <p:nvSpPr>
          <p:cNvPr id="417" name="CustomShape 61"/>
          <p:cNvSpPr/>
          <p:nvPr/>
        </p:nvSpPr>
        <p:spPr>
          <a:xfrm>
            <a:off x="2560680" y="4298040"/>
            <a:ext cx="548280" cy="273960"/>
          </a:xfrm>
          <a:prstGeom prst="ellipse">
            <a:avLst/>
          </a:prstGeom>
          <a:solidFill>
            <a:srgbClr val="00a933"/>
          </a:solidFill>
          <a:ln>
            <a:solidFill>
              <a:srgbClr val="3465a4"/>
            </a:solidFill>
          </a:ln>
        </p:spPr>
        <p:style>
          <a:lnRef idx="0"/>
          <a:fillRef idx="0"/>
          <a:effectRef idx="0"/>
          <a:fontRef idx="minor"/>
        </p:style>
      </p:sp>
      <p:sp>
        <p:nvSpPr>
          <p:cNvPr id="418" name="CustomShape 62"/>
          <p:cNvSpPr/>
          <p:nvPr/>
        </p:nvSpPr>
        <p:spPr>
          <a:xfrm>
            <a:off x="2010960" y="5028120"/>
            <a:ext cx="548280" cy="273960"/>
          </a:xfrm>
          <a:prstGeom prst="ellipse">
            <a:avLst/>
          </a:prstGeom>
          <a:solidFill>
            <a:srgbClr val="00a933"/>
          </a:solidFill>
          <a:ln>
            <a:solidFill>
              <a:srgbClr val="3465a4"/>
            </a:solidFill>
          </a:ln>
        </p:spPr>
        <p:style>
          <a:lnRef idx="0"/>
          <a:fillRef idx="0"/>
          <a:effectRef idx="0"/>
          <a:fontRef idx="minor"/>
        </p:style>
      </p:sp>
      <p:sp>
        <p:nvSpPr>
          <p:cNvPr id="419" name="CustomShape 63"/>
          <p:cNvSpPr/>
          <p:nvPr/>
        </p:nvSpPr>
        <p:spPr>
          <a:xfrm>
            <a:off x="2194200" y="4571280"/>
            <a:ext cx="548280" cy="273960"/>
          </a:xfrm>
          <a:prstGeom prst="ellipse">
            <a:avLst/>
          </a:prstGeom>
          <a:solidFill>
            <a:srgbClr val="00a933"/>
          </a:solidFill>
          <a:ln>
            <a:solidFill>
              <a:srgbClr val="3465a4"/>
            </a:solidFill>
          </a:ln>
        </p:spPr>
        <p:style>
          <a:lnRef idx="0"/>
          <a:fillRef idx="0"/>
          <a:effectRef idx="0"/>
          <a:fontRef idx="minor"/>
        </p:style>
      </p:sp>
      <p:sp>
        <p:nvSpPr>
          <p:cNvPr id="420" name="CustomShape 64"/>
          <p:cNvSpPr/>
          <p:nvPr/>
        </p:nvSpPr>
        <p:spPr>
          <a:xfrm>
            <a:off x="3931920" y="4297680"/>
            <a:ext cx="548280" cy="273960"/>
          </a:xfrm>
          <a:prstGeom prst="ellipse">
            <a:avLst/>
          </a:prstGeom>
          <a:solidFill>
            <a:srgbClr val="00a933"/>
          </a:solidFill>
          <a:ln>
            <a:solidFill>
              <a:srgbClr val="3465a4"/>
            </a:solidFill>
          </a:ln>
        </p:spPr>
        <p:style>
          <a:lnRef idx="0"/>
          <a:fillRef idx="0"/>
          <a:effectRef idx="0"/>
          <a:fontRef idx="minor"/>
        </p:style>
      </p:sp>
      <p:sp>
        <p:nvSpPr>
          <p:cNvPr id="421" name="CustomShape 65"/>
          <p:cNvSpPr/>
          <p:nvPr/>
        </p:nvSpPr>
        <p:spPr>
          <a:xfrm>
            <a:off x="4115160" y="3840840"/>
            <a:ext cx="548280" cy="273960"/>
          </a:xfrm>
          <a:prstGeom prst="ellipse">
            <a:avLst/>
          </a:prstGeom>
          <a:solidFill>
            <a:srgbClr val="00a933"/>
          </a:solidFill>
          <a:ln>
            <a:solidFill>
              <a:srgbClr val="3465a4"/>
            </a:solidFill>
          </a:ln>
        </p:spPr>
        <p:style>
          <a:lnRef idx="0"/>
          <a:fillRef idx="0"/>
          <a:effectRef idx="0"/>
          <a:fontRef idx="minor"/>
        </p:style>
      </p:sp>
      <p:sp>
        <p:nvSpPr>
          <p:cNvPr id="422" name="CustomShape 66"/>
          <p:cNvSpPr/>
          <p:nvPr/>
        </p:nvSpPr>
        <p:spPr>
          <a:xfrm>
            <a:off x="91440" y="1737360"/>
            <a:ext cx="2742840" cy="418536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latin typeface="Arial"/>
              </a:rPr>
              <a:t>They replace themselves once a week – the pond is half covered in a year...</a:t>
            </a:r>
            <a:endParaRPr b="0" lang="en-US" sz="1800" spc="-1" strike="noStrike">
              <a:latin typeface="Arial"/>
            </a:endParaRPr>
          </a:p>
        </p:txBody>
      </p:sp>
      <p:sp>
        <p:nvSpPr>
          <p:cNvPr id="423" name="CustomShape 67"/>
          <p:cNvSpPr/>
          <p:nvPr/>
        </p:nvSpPr>
        <p:spPr>
          <a:xfrm>
            <a:off x="4145760" y="5963040"/>
            <a:ext cx="4815000" cy="3459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1800" spc="-1" strike="noStrike">
                <a:latin typeface="Arial"/>
              </a:rPr>
              <a:t>how long until the whole pond is covered?</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4" name="CustomShape 1"/>
          <p:cNvSpPr/>
          <p:nvPr/>
        </p:nvSpPr>
        <p:spPr>
          <a:xfrm>
            <a:off x="91440" y="91440"/>
            <a:ext cx="438876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The Exponential Equation</a:t>
            </a:r>
            <a:endParaRPr b="0" lang="en-US" sz="2800" spc="-1" strike="noStrike">
              <a:latin typeface="Arial"/>
            </a:endParaRPr>
          </a:p>
        </p:txBody>
      </p:sp>
      <p:sp>
        <p:nvSpPr>
          <p:cNvPr id="425" name="CustomShape 2"/>
          <p:cNvSpPr/>
          <p:nvPr/>
        </p:nvSpPr>
        <p:spPr>
          <a:xfrm>
            <a:off x="1371600" y="2103120"/>
            <a:ext cx="6583320" cy="3840120"/>
          </a:xfrm>
          <a:prstGeom prst="ellipse">
            <a:avLst/>
          </a:prstGeom>
          <a:solidFill>
            <a:srgbClr val="729fcf"/>
          </a:solidFill>
          <a:ln>
            <a:solidFill>
              <a:srgbClr val="3465a4"/>
            </a:solidFill>
          </a:ln>
        </p:spPr>
        <p:style>
          <a:lnRef idx="0"/>
          <a:fillRef idx="0"/>
          <a:effectRef idx="0"/>
          <a:fontRef idx="minor"/>
        </p:style>
      </p:sp>
      <p:sp>
        <p:nvSpPr>
          <p:cNvPr id="426" name="CustomShape 3"/>
          <p:cNvSpPr/>
          <p:nvPr/>
        </p:nvSpPr>
        <p:spPr>
          <a:xfrm>
            <a:off x="2194560" y="2926080"/>
            <a:ext cx="548280" cy="273960"/>
          </a:xfrm>
          <a:prstGeom prst="ellipse">
            <a:avLst/>
          </a:prstGeom>
          <a:solidFill>
            <a:srgbClr val="00a933"/>
          </a:solidFill>
          <a:ln>
            <a:solidFill>
              <a:srgbClr val="3465a4"/>
            </a:solidFill>
          </a:ln>
        </p:spPr>
        <p:style>
          <a:lnRef idx="0"/>
          <a:fillRef idx="0"/>
          <a:effectRef idx="0"/>
          <a:fontRef idx="minor"/>
        </p:style>
      </p:sp>
      <p:sp>
        <p:nvSpPr>
          <p:cNvPr id="427" name="CustomShape 4"/>
          <p:cNvSpPr/>
          <p:nvPr/>
        </p:nvSpPr>
        <p:spPr>
          <a:xfrm>
            <a:off x="1920240" y="3200760"/>
            <a:ext cx="548280" cy="273960"/>
          </a:xfrm>
          <a:prstGeom prst="ellipse">
            <a:avLst/>
          </a:prstGeom>
          <a:solidFill>
            <a:srgbClr val="00a933"/>
          </a:solidFill>
          <a:ln>
            <a:solidFill>
              <a:srgbClr val="3465a4"/>
            </a:solidFill>
          </a:ln>
        </p:spPr>
        <p:style>
          <a:lnRef idx="0"/>
          <a:fillRef idx="0"/>
          <a:effectRef idx="0"/>
          <a:fontRef idx="minor"/>
        </p:style>
      </p:sp>
      <p:sp>
        <p:nvSpPr>
          <p:cNvPr id="428" name="CustomShape 5"/>
          <p:cNvSpPr/>
          <p:nvPr/>
        </p:nvSpPr>
        <p:spPr>
          <a:xfrm>
            <a:off x="1737360" y="3017520"/>
            <a:ext cx="548280" cy="273960"/>
          </a:xfrm>
          <a:prstGeom prst="ellipse">
            <a:avLst/>
          </a:prstGeom>
          <a:solidFill>
            <a:srgbClr val="00a933"/>
          </a:solidFill>
          <a:ln>
            <a:solidFill>
              <a:srgbClr val="3465a4"/>
            </a:solidFill>
          </a:ln>
        </p:spPr>
        <p:style>
          <a:lnRef idx="0"/>
          <a:fillRef idx="0"/>
          <a:effectRef idx="0"/>
          <a:fontRef idx="minor"/>
        </p:style>
      </p:sp>
      <p:sp>
        <p:nvSpPr>
          <p:cNvPr id="429" name="CustomShape 6"/>
          <p:cNvSpPr/>
          <p:nvPr/>
        </p:nvSpPr>
        <p:spPr>
          <a:xfrm>
            <a:off x="1920600" y="3474360"/>
            <a:ext cx="548280" cy="273960"/>
          </a:xfrm>
          <a:prstGeom prst="ellipse">
            <a:avLst/>
          </a:prstGeom>
          <a:solidFill>
            <a:srgbClr val="00a933"/>
          </a:solidFill>
          <a:ln>
            <a:solidFill>
              <a:srgbClr val="3465a4"/>
            </a:solidFill>
          </a:ln>
        </p:spPr>
        <p:style>
          <a:lnRef idx="0"/>
          <a:fillRef idx="0"/>
          <a:effectRef idx="0"/>
          <a:fontRef idx="minor"/>
        </p:style>
      </p:sp>
      <p:sp>
        <p:nvSpPr>
          <p:cNvPr id="430" name="CustomShape 7"/>
          <p:cNvSpPr/>
          <p:nvPr/>
        </p:nvSpPr>
        <p:spPr>
          <a:xfrm>
            <a:off x="1646280" y="3749040"/>
            <a:ext cx="548280" cy="273960"/>
          </a:xfrm>
          <a:prstGeom prst="ellipse">
            <a:avLst/>
          </a:prstGeom>
          <a:solidFill>
            <a:srgbClr val="00a933"/>
          </a:solidFill>
          <a:ln>
            <a:solidFill>
              <a:srgbClr val="3465a4"/>
            </a:solidFill>
          </a:ln>
        </p:spPr>
        <p:style>
          <a:lnRef idx="0"/>
          <a:fillRef idx="0"/>
          <a:effectRef idx="0"/>
          <a:fontRef idx="minor"/>
        </p:style>
      </p:sp>
      <p:sp>
        <p:nvSpPr>
          <p:cNvPr id="431" name="CustomShape 8"/>
          <p:cNvSpPr/>
          <p:nvPr/>
        </p:nvSpPr>
        <p:spPr>
          <a:xfrm>
            <a:off x="1463400" y="3565800"/>
            <a:ext cx="548280" cy="273960"/>
          </a:xfrm>
          <a:prstGeom prst="ellipse">
            <a:avLst/>
          </a:prstGeom>
          <a:solidFill>
            <a:srgbClr val="00a933"/>
          </a:solidFill>
          <a:ln>
            <a:solidFill>
              <a:srgbClr val="3465a4"/>
            </a:solidFill>
          </a:ln>
        </p:spPr>
        <p:style>
          <a:lnRef idx="0"/>
          <a:fillRef idx="0"/>
          <a:effectRef idx="0"/>
          <a:fontRef idx="minor"/>
        </p:style>
      </p:sp>
      <p:sp>
        <p:nvSpPr>
          <p:cNvPr id="432" name="CustomShape 9"/>
          <p:cNvSpPr/>
          <p:nvPr/>
        </p:nvSpPr>
        <p:spPr>
          <a:xfrm>
            <a:off x="1920240" y="4023000"/>
            <a:ext cx="548280" cy="273960"/>
          </a:xfrm>
          <a:prstGeom prst="ellipse">
            <a:avLst/>
          </a:prstGeom>
          <a:solidFill>
            <a:srgbClr val="00a933"/>
          </a:solidFill>
          <a:ln>
            <a:solidFill>
              <a:srgbClr val="3465a4"/>
            </a:solidFill>
          </a:ln>
        </p:spPr>
        <p:style>
          <a:lnRef idx="0"/>
          <a:fillRef idx="0"/>
          <a:effectRef idx="0"/>
          <a:fontRef idx="minor"/>
        </p:style>
      </p:sp>
      <p:sp>
        <p:nvSpPr>
          <p:cNvPr id="433" name="CustomShape 10"/>
          <p:cNvSpPr/>
          <p:nvPr/>
        </p:nvSpPr>
        <p:spPr>
          <a:xfrm>
            <a:off x="1645920" y="4297680"/>
            <a:ext cx="548280" cy="273960"/>
          </a:xfrm>
          <a:prstGeom prst="ellipse">
            <a:avLst/>
          </a:prstGeom>
          <a:solidFill>
            <a:srgbClr val="00a933"/>
          </a:solidFill>
          <a:ln>
            <a:solidFill>
              <a:srgbClr val="3465a4"/>
            </a:solidFill>
          </a:ln>
        </p:spPr>
        <p:style>
          <a:lnRef idx="0"/>
          <a:fillRef idx="0"/>
          <a:effectRef idx="0"/>
          <a:fontRef idx="minor"/>
        </p:style>
      </p:sp>
      <p:sp>
        <p:nvSpPr>
          <p:cNvPr id="434" name="CustomShape 11"/>
          <p:cNvSpPr/>
          <p:nvPr/>
        </p:nvSpPr>
        <p:spPr>
          <a:xfrm>
            <a:off x="1463040" y="4114440"/>
            <a:ext cx="548280" cy="273960"/>
          </a:xfrm>
          <a:prstGeom prst="ellipse">
            <a:avLst/>
          </a:prstGeom>
          <a:solidFill>
            <a:srgbClr val="00a933"/>
          </a:solidFill>
          <a:ln>
            <a:solidFill>
              <a:srgbClr val="3465a4"/>
            </a:solidFill>
          </a:ln>
        </p:spPr>
        <p:style>
          <a:lnRef idx="0"/>
          <a:fillRef idx="0"/>
          <a:effectRef idx="0"/>
          <a:fontRef idx="minor"/>
        </p:style>
      </p:sp>
      <p:sp>
        <p:nvSpPr>
          <p:cNvPr id="435" name="CustomShape 12"/>
          <p:cNvSpPr/>
          <p:nvPr/>
        </p:nvSpPr>
        <p:spPr>
          <a:xfrm>
            <a:off x="2651760" y="3657240"/>
            <a:ext cx="548280" cy="273960"/>
          </a:xfrm>
          <a:prstGeom prst="ellipse">
            <a:avLst/>
          </a:prstGeom>
          <a:solidFill>
            <a:srgbClr val="00a933"/>
          </a:solidFill>
          <a:ln>
            <a:solidFill>
              <a:srgbClr val="3465a4"/>
            </a:solidFill>
          </a:ln>
        </p:spPr>
        <p:style>
          <a:lnRef idx="0"/>
          <a:fillRef idx="0"/>
          <a:effectRef idx="0"/>
          <a:fontRef idx="minor"/>
        </p:style>
      </p:sp>
      <p:sp>
        <p:nvSpPr>
          <p:cNvPr id="436" name="CustomShape 13"/>
          <p:cNvSpPr/>
          <p:nvPr/>
        </p:nvSpPr>
        <p:spPr>
          <a:xfrm>
            <a:off x="2377440" y="3931920"/>
            <a:ext cx="548280" cy="273960"/>
          </a:xfrm>
          <a:prstGeom prst="ellipse">
            <a:avLst/>
          </a:prstGeom>
          <a:solidFill>
            <a:srgbClr val="00a933"/>
          </a:solidFill>
          <a:ln>
            <a:solidFill>
              <a:srgbClr val="3465a4"/>
            </a:solidFill>
          </a:ln>
        </p:spPr>
        <p:style>
          <a:lnRef idx="0"/>
          <a:fillRef idx="0"/>
          <a:effectRef idx="0"/>
          <a:fontRef idx="minor"/>
        </p:style>
      </p:sp>
      <p:sp>
        <p:nvSpPr>
          <p:cNvPr id="437" name="CustomShape 14"/>
          <p:cNvSpPr/>
          <p:nvPr/>
        </p:nvSpPr>
        <p:spPr>
          <a:xfrm>
            <a:off x="2194560" y="3748680"/>
            <a:ext cx="548280" cy="273960"/>
          </a:xfrm>
          <a:prstGeom prst="ellipse">
            <a:avLst/>
          </a:prstGeom>
          <a:solidFill>
            <a:srgbClr val="00a933"/>
          </a:solidFill>
          <a:ln>
            <a:solidFill>
              <a:srgbClr val="3465a4"/>
            </a:solidFill>
          </a:ln>
        </p:spPr>
        <p:style>
          <a:lnRef idx="0"/>
          <a:fillRef idx="0"/>
          <a:effectRef idx="0"/>
          <a:fontRef idx="minor"/>
        </p:style>
      </p:sp>
      <p:sp>
        <p:nvSpPr>
          <p:cNvPr id="438" name="CustomShape 15"/>
          <p:cNvSpPr/>
          <p:nvPr/>
        </p:nvSpPr>
        <p:spPr>
          <a:xfrm>
            <a:off x="2834640" y="3291840"/>
            <a:ext cx="548280" cy="273960"/>
          </a:xfrm>
          <a:prstGeom prst="ellipse">
            <a:avLst/>
          </a:prstGeom>
          <a:solidFill>
            <a:srgbClr val="00a933"/>
          </a:solidFill>
          <a:ln>
            <a:solidFill>
              <a:srgbClr val="3465a4"/>
            </a:solidFill>
          </a:ln>
        </p:spPr>
        <p:style>
          <a:lnRef idx="0"/>
          <a:fillRef idx="0"/>
          <a:effectRef idx="0"/>
          <a:fontRef idx="minor"/>
        </p:style>
      </p:sp>
      <p:sp>
        <p:nvSpPr>
          <p:cNvPr id="439" name="CustomShape 16"/>
          <p:cNvSpPr/>
          <p:nvPr/>
        </p:nvSpPr>
        <p:spPr>
          <a:xfrm>
            <a:off x="2560320" y="3566520"/>
            <a:ext cx="548280" cy="273960"/>
          </a:xfrm>
          <a:prstGeom prst="ellipse">
            <a:avLst/>
          </a:prstGeom>
          <a:solidFill>
            <a:srgbClr val="00a933"/>
          </a:solidFill>
          <a:ln>
            <a:solidFill>
              <a:srgbClr val="3465a4"/>
            </a:solidFill>
          </a:ln>
        </p:spPr>
        <p:style>
          <a:lnRef idx="0"/>
          <a:fillRef idx="0"/>
          <a:effectRef idx="0"/>
          <a:fontRef idx="minor"/>
        </p:style>
      </p:sp>
      <p:sp>
        <p:nvSpPr>
          <p:cNvPr id="440" name="CustomShape 17"/>
          <p:cNvSpPr/>
          <p:nvPr/>
        </p:nvSpPr>
        <p:spPr>
          <a:xfrm>
            <a:off x="2377440" y="3383280"/>
            <a:ext cx="548280" cy="273960"/>
          </a:xfrm>
          <a:prstGeom prst="ellipse">
            <a:avLst/>
          </a:prstGeom>
          <a:solidFill>
            <a:srgbClr val="00a933"/>
          </a:solidFill>
          <a:ln>
            <a:solidFill>
              <a:srgbClr val="3465a4"/>
            </a:solidFill>
          </a:ln>
        </p:spPr>
        <p:style>
          <a:lnRef idx="0"/>
          <a:fillRef idx="0"/>
          <a:effectRef idx="0"/>
          <a:fontRef idx="minor"/>
        </p:style>
      </p:sp>
      <p:sp>
        <p:nvSpPr>
          <p:cNvPr id="441" name="CustomShape 18"/>
          <p:cNvSpPr/>
          <p:nvPr/>
        </p:nvSpPr>
        <p:spPr>
          <a:xfrm>
            <a:off x="3017520" y="2834640"/>
            <a:ext cx="548280" cy="273960"/>
          </a:xfrm>
          <a:prstGeom prst="ellipse">
            <a:avLst/>
          </a:prstGeom>
          <a:solidFill>
            <a:srgbClr val="00a933"/>
          </a:solidFill>
          <a:ln>
            <a:solidFill>
              <a:srgbClr val="3465a4"/>
            </a:solidFill>
          </a:ln>
        </p:spPr>
        <p:style>
          <a:lnRef idx="0"/>
          <a:fillRef idx="0"/>
          <a:effectRef idx="0"/>
          <a:fontRef idx="minor"/>
        </p:style>
      </p:sp>
      <p:sp>
        <p:nvSpPr>
          <p:cNvPr id="442" name="CustomShape 19"/>
          <p:cNvSpPr/>
          <p:nvPr/>
        </p:nvSpPr>
        <p:spPr>
          <a:xfrm>
            <a:off x="2743200" y="3109320"/>
            <a:ext cx="548280" cy="273960"/>
          </a:xfrm>
          <a:prstGeom prst="ellipse">
            <a:avLst/>
          </a:prstGeom>
          <a:solidFill>
            <a:srgbClr val="00a933"/>
          </a:solidFill>
          <a:ln>
            <a:solidFill>
              <a:srgbClr val="3465a4"/>
            </a:solidFill>
          </a:ln>
        </p:spPr>
        <p:style>
          <a:lnRef idx="0"/>
          <a:fillRef idx="0"/>
          <a:effectRef idx="0"/>
          <a:fontRef idx="minor"/>
        </p:style>
      </p:sp>
      <p:sp>
        <p:nvSpPr>
          <p:cNvPr id="443" name="CustomShape 20"/>
          <p:cNvSpPr/>
          <p:nvPr/>
        </p:nvSpPr>
        <p:spPr>
          <a:xfrm>
            <a:off x="2560320" y="2926080"/>
            <a:ext cx="548280" cy="273960"/>
          </a:xfrm>
          <a:prstGeom prst="ellipse">
            <a:avLst/>
          </a:prstGeom>
          <a:solidFill>
            <a:srgbClr val="00a933"/>
          </a:solidFill>
          <a:ln>
            <a:solidFill>
              <a:srgbClr val="3465a4"/>
            </a:solidFill>
          </a:ln>
        </p:spPr>
        <p:style>
          <a:lnRef idx="0"/>
          <a:fillRef idx="0"/>
          <a:effectRef idx="0"/>
          <a:fontRef idx="minor"/>
        </p:style>
      </p:sp>
      <p:sp>
        <p:nvSpPr>
          <p:cNvPr id="444" name="CustomShape 21"/>
          <p:cNvSpPr/>
          <p:nvPr/>
        </p:nvSpPr>
        <p:spPr>
          <a:xfrm>
            <a:off x="3017880" y="2835000"/>
            <a:ext cx="548280" cy="273960"/>
          </a:xfrm>
          <a:prstGeom prst="ellipse">
            <a:avLst/>
          </a:prstGeom>
          <a:solidFill>
            <a:srgbClr val="00a933"/>
          </a:solidFill>
          <a:ln>
            <a:solidFill>
              <a:srgbClr val="3465a4"/>
            </a:solidFill>
          </a:ln>
        </p:spPr>
        <p:style>
          <a:lnRef idx="0"/>
          <a:fillRef idx="0"/>
          <a:effectRef idx="0"/>
          <a:fontRef idx="minor"/>
        </p:style>
      </p:sp>
      <p:sp>
        <p:nvSpPr>
          <p:cNvPr id="445" name="CustomShape 22"/>
          <p:cNvSpPr/>
          <p:nvPr/>
        </p:nvSpPr>
        <p:spPr>
          <a:xfrm>
            <a:off x="2560680" y="2926440"/>
            <a:ext cx="548280" cy="273960"/>
          </a:xfrm>
          <a:prstGeom prst="ellipse">
            <a:avLst/>
          </a:prstGeom>
          <a:solidFill>
            <a:srgbClr val="00a933"/>
          </a:solidFill>
          <a:ln>
            <a:solidFill>
              <a:srgbClr val="3465a4"/>
            </a:solidFill>
          </a:ln>
        </p:spPr>
        <p:style>
          <a:lnRef idx="0"/>
          <a:fillRef idx="0"/>
          <a:effectRef idx="0"/>
          <a:fontRef idx="minor"/>
        </p:style>
      </p:sp>
      <p:sp>
        <p:nvSpPr>
          <p:cNvPr id="446" name="CustomShape 23"/>
          <p:cNvSpPr/>
          <p:nvPr/>
        </p:nvSpPr>
        <p:spPr>
          <a:xfrm>
            <a:off x="3291480" y="3931560"/>
            <a:ext cx="548280" cy="273960"/>
          </a:xfrm>
          <a:prstGeom prst="ellipse">
            <a:avLst/>
          </a:prstGeom>
          <a:solidFill>
            <a:srgbClr val="00a933"/>
          </a:solidFill>
          <a:ln>
            <a:solidFill>
              <a:srgbClr val="3465a4"/>
            </a:solidFill>
          </a:ln>
        </p:spPr>
        <p:style>
          <a:lnRef idx="0"/>
          <a:fillRef idx="0"/>
          <a:effectRef idx="0"/>
          <a:fontRef idx="minor"/>
        </p:style>
      </p:sp>
      <p:sp>
        <p:nvSpPr>
          <p:cNvPr id="447" name="CustomShape 24"/>
          <p:cNvSpPr/>
          <p:nvPr/>
        </p:nvSpPr>
        <p:spPr>
          <a:xfrm>
            <a:off x="3017160" y="4206240"/>
            <a:ext cx="548280" cy="273960"/>
          </a:xfrm>
          <a:prstGeom prst="ellipse">
            <a:avLst/>
          </a:prstGeom>
          <a:solidFill>
            <a:srgbClr val="00a933"/>
          </a:solidFill>
          <a:ln>
            <a:solidFill>
              <a:srgbClr val="3465a4"/>
            </a:solidFill>
          </a:ln>
        </p:spPr>
        <p:style>
          <a:lnRef idx="0"/>
          <a:fillRef idx="0"/>
          <a:effectRef idx="0"/>
          <a:fontRef idx="minor"/>
        </p:style>
      </p:sp>
      <p:sp>
        <p:nvSpPr>
          <p:cNvPr id="448" name="CustomShape 25"/>
          <p:cNvSpPr/>
          <p:nvPr/>
        </p:nvSpPr>
        <p:spPr>
          <a:xfrm>
            <a:off x="2834280" y="4023000"/>
            <a:ext cx="548280" cy="273960"/>
          </a:xfrm>
          <a:prstGeom prst="ellipse">
            <a:avLst/>
          </a:prstGeom>
          <a:solidFill>
            <a:srgbClr val="00a933"/>
          </a:solidFill>
          <a:ln>
            <a:solidFill>
              <a:srgbClr val="3465a4"/>
            </a:solidFill>
          </a:ln>
        </p:spPr>
        <p:style>
          <a:lnRef idx="0"/>
          <a:fillRef idx="0"/>
          <a:effectRef idx="0"/>
          <a:fontRef idx="minor"/>
        </p:style>
      </p:sp>
      <p:sp>
        <p:nvSpPr>
          <p:cNvPr id="449" name="CustomShape 26"/>
          <p:cNvSpPr/>
          <p:nvPr/>
        </p:nvSpPr>
        <p:spPr>
          <a:xfrm>
            <a:off x="3017520" y="4479840"/>
            <a:ext cx="548280" cy="273960"/>
          </a:xfrm>
          <a:prstGeom prst="ellipse">
            <a:avLst/>
          </a:prstGeom>
          <a:solidFill>
            <a:srgbClr val="00a933"/>
          </a:solidFill>
          <a:ln>
            <a:solidFill>
              <a:srgbClr val="3465a4"/>
            </a:solidFill>
          </a:ln>
        </p:spPr>
        <p:style>
          <a:lnRef idx="0"/>
          <a:fillRef idx="0"/>
          <a:effectRef idx="0"/>
          <a:fontRef idx="minor"/>
        </p:style>
      </p:sp>
      <p:sp>
        <p:nvSpPr>
          <p:cNvPr id="450" name="CustomShape 27"/>
          <p:cNvSpPr/>
          <p:nvPr/>
        </p:nvSpPr>
        <p:spPr>
          <a:xfrm>
            <a:off x="2743200" y="4754520"/>
            <a:ext cx="548280" cy="273960"/>
          </a:xfrm>
          <a:prstGeom prst="ellipse">
            <a:avLst/>
          </a:prstGeom>
          <a:solidFill>
            <a:srgbClr val="00a933"/>
          </a:solidFill>
          <a:ln>
            <a:solidFill>
              <a:srgbClr val="3465a4"/>
            </a:solidFill>
          </a:ln>
        </p:spPr>
        <p:style>
          <a:lnRef idx="0"/>
          <a:fillRef idx="0"/>
          <a:effectRef idx="0"/>
          <a:fontRef idx="minor"/>
        </p:style>
      </p:sp>
      <p:sp>
        <p:nvSpPr>
          <p:cNvPr id="451" name="CustomShape 28"/>
          <p:cNvSpPr/>
          <p:nvPr/>
        </p:nvSpPr>
        <p:spPr>
          <a:xfrm>
            <a:off x="2560320" y="4571280"/>
            <a:ext cx="548280" cy="273960"/>
          </a:xfrm>
          <a:prstGeom prst="ellipse">
            <a:avLst/>
          </a:prstGeom>
          <a:solidFill>
            <a:srgbClr val="00a933"/>
          </a:solidFill>
          <a:ln>
            <a:solidFill>
              <a:srgbClr val="3465a4"/>
            </a:solidFill>
          </a:ln>
        </p:spPr>
        <p:style>
          <a:lnRef idx="0"/>
          <a:fillRef idx="0"/>
          <a:effectRef idx="0"/>
          <a:fontRef idx="minor"/>
        </p:style>
      </p:sp>
      <p:sp>
        <p:nvSpPr>
          <p:cNvPr id="452" name="CustomShape 29"/>
          <p:cNvSpPr/>
          <p:nvPr/>
        </p:nvSpPr>
        <p:spPr>
          <a:xfrm>
            <a:off x="3017160" y="5028480"/>
            <a:ext cx="548280" cy="273960"/>
          </a:xfrm>
          <a:prstGeom prst="ellipse">
            <a:avLst/>
          </a:prstGeom>
          <a:solidFill>
            <a:srgbClr val="00a933"/>
          </a:solidFill>
          <a:ln>
            <a:solidFill>
              <a:srgbClr val="3465a4"/>
            </a:solidFill>
          </a:ln>
        </p:spPr>
        <p:style>
          <a:lnRef idx="0"/>
          <a:fillRef idx="0"/>
          <a:effectRef idx="0"/>
          <a:fontRef idx="minor"/>
        </p:style>
      </p:sp>
      <p:sp>
        <p:nvSpPr>
          <p:cNvPr id="453" name="CustomShape 30"/>
          <p:cNvSpPr/>
          <p:nvPr/>
        </p:nvSpPr>
        <p:spPr>
          <a:xfrm>
            <a:off x="2742840" y="5303160"/>
            <a:ext cx="548280" cy="273960"/>
          </a:xfrm>
          <a:prstGeom prst="ellipse">
            <a:avLst/>
          </a:prstGeom>
          <a:solidFill>
            <a:srgbClr val="00a933"/>
          </a:solidFill>
          <a:ln>
            <a:solidFill>
              <a:srgbClr val="3465a4"/>
            </a:solidFill>
          </a:ln>
        </p:spPr>
        <p:style>
          <a:lnRef idx="0"/>
          <a:fillRef idx="0"/>
          <a:effectRef idx="0"/>
          <a:fontRef idx="minor"/>
        </p:style>
      </p:sp>
      <p:sp>
        <p:nvSpPr>
          <p:cNvPr id="454" name="CustomShape 31"/>
          <p:cNvSpPr/>
          <p:nvPr/>
        </p:nvSpPr>
        <p:spPr>
          <a:xfrm>
            <a:off x="2559960" y="5119920"/>
            <a:ext cx="548280" cy="273960"/>
          </a:xfrm>
          <a:prstGeom prst="ellipse">
            <a:avLst/>
          </a:prstGeom>
          <a:solidFill>
            <a:srgbClr val="00a933"/>
          </a:solidFill>
          <a:ln>
            <a:solidFill>
              <a:srgbClr val="3465a4"/>
            </a:solidFill>
          </a:ln>
        </p:spPr>
        <p:style>
          <a:lnRef idx="0"/>
          <a:fillRef idx="0"/>
          <a:effectRef idx="0"/>
          <a:fontRef idx="minor"/>
        </p:style>
      </p:sp>
      <p:sp>
        <p:nvSpPr>
          <p:cNvPr id="455" name="CustomShape 32"/>
          <p:cNvSpPr/>
          <p:nvPr/>
        </p:nvSpPr>
        <p:spPr>
          <a:xfrm>
            <a:off x="3748680" y="4662720"/>
            <a:ext cx="548280" cy="273960"/>
          </a:xfrm>
          <a:prstGeom prst="ellipse">
            <a:avLst/>
          </a:prstGeom>
          <a:solidFill>
            <a:srgbClr val="00a933"/>
          </a:solidFill>
          <a:ln>
            <a:solidFill>
              <a:srgbClr val="3465a4"/>
            </a:solidFill>
          </a:ln>
        </p:spPr>
        <p:style>
          <a:lnRef idx="0"/>
          <a:fillRef idx="0"/>
          <a:effectRef idx="0"/>
          <a:fontRef idx="minor"/>
        </p:style>
      </p:sp>
      <p:sp>
        <p:nvSpPr>
          <p:cNvPr id="456" name="CustomShape 33"/>
          <p:cNvSpPr/>
          <p:nvPr/>
        </p:nvSpPr>
        <p:spPr>
          <a:xfrm>
            <a:off x="3474360" y="4937400"/>
            <a:ext cx="548280" cy="273960"/>
          </a:xfrm>
          <a:prstGeom prst="ellipse">
            <a:avLst/>
          </a:prstGeom>
          <a:solidFill>
            <a:srgbClr val="00a933"/>
          </a:solidFill>
          <a:ln>
            <a:solidFill>
              <a:srgbClr val="3465a4"/>
            </a:solidFill>
          </a:ln>
        </p:spPr>
        <p:style>
          <a:lnRef idx="0"/>
          <a:fillRef idx="0"/>
          <a:effectRef idx="0"/>
          <a:fontRef idx="minor"/>
        </p:style>
      </p:sp>
      <p:sp>
        <p:nvSpPr>
          <p:cNvPr id="457" name="CustomShape 34"/>
          <p:cNvSpPr/>
          <p:nvPr/>
        </p:nvSpPr>
        <p:spPr>
          <a:xfrm>
            <a:off x="3291480" y="4754160"/>
            <a:ext cx="548280" cy="273960"/>
          </a:xfrm>
          <a:prstGeom prst="ellipse">
            <a:avLst/>
          </a:prstGeom>
          <a:solidFill>
            <a:srgbClr val="00a933"/>
          </a:solidFill>
          <a:ln>
            <a:solidFill>
              <a:srgbClr val="3465a4"/>
            </a:solidFill>
          </a:ln>
        </p:spPr>
        <p:style>
          <a:lnRef idx="0"/>
          <a:fillRef idx="0"/>
          <a:effectRef idx="0"/>
          <a:fontRef idx="minor"/>
        </p:style>
      </p:sp>
      <p:sp>
        <p:nvSpPr>
          <p:cNvPr id="458" name="CustomShape 35"/>
          <p:cNvSpPr/>
          <p:nvPr/>
        </p:nvSpPr>
        <p:spPr>
          <a:xfrm>
            <a:off x="3931560" y="4297320"/>
            <a:ext cx="548280" cy="273960"/>
          </a:xfrm>
          <a:prstGeom prst="ellipse">
            <a:avLst/>
          </a:prstGeom>
          <a:solidFill>
            <a:srgbClr val="00a933"/>
          </a:solidFill>
          <a:ln>
            <a:solidFill>
              <a:srgbClr val="3465a4"/>
            </a:solidFill>
          </a:ln>
        </p:spPr>
        <p:style>
          <a:lnRef idx="0"/>
          <a:fillRef idx="0"/>
          <a:effectRef idx="0"/>
          <a:fontRef idx="minor"/>
        </p:style>
      </p:sp>
      <p:sp>
        <p:nvSpPr>
          <p:cNvPr id="459" name="CustomShape 36"/>
          <p:cNvSpPr/>
          <p:nvPr/>
        </p:nvSpPr>
        <p:spPr>
          <a:xfrm>
            <a:off x="3657240" y="4572000"/>
            <a:ext cx="548280" cy="273960"/>
          </a:xfrm>
          <a:prstGeom prst="ellipse">
            <a:avLst/>
          </a:prstGeom>
          <a:solidFill>
            <a:srgbClr val="00a933"/>
          </a:solidFill>
          <a:ln>
            <a:solidFill>
              <a:srgbClr val="3465a4"/>
            </a:solidFill>
          </a:ln>
        </p:spPr>
        <p:style>
          <a:lnRef idx="0"/>
          <a:fillRef idx="0"/>
          <a:effectRef idx="0"/>
          <a:fontRef idx="minor"/>
        </p:style>
      </p:sp>
      <p:sp>
        <p:nvSpPr>
          <p:cNvPr id="460" name="CustomShape 37"/>
          <p:cNvSpPr/>
          <p:nvPr/>
        </p:nvSpPr>
        <p:spPr>
          <a:xfrm>
            <a:off x="3474360" y="4388760"/>
            <a:ext cx="548280" cy="273960"/>
          </a:xfrm>
          <a:prstGeom prst="ellipse">
            <a:avLst/>
          </a:prstGeom>
          <a:solidFill>
            <a:srgbClr val="00a933"/>
          </a:solidFill>
          <a:ln>
            <a:solidFill>
              <a:srgbClr val="3465a4"/>
            </a:solidFill>
          </a:ln>
        </p:spPr>
        <p:style>
          <a:lnRef idx="0"/>
          <a:fillRef idx="0"/>
          <a:effectRef idx="0"/>
          <a:fontRef idx="minor"/>
        </p:style>
      </p:sp>
      <p:sp>
        <p:nvSpPr>
          <p:cNvPr id="461" name="CustomShape 38"/>
          <p:cNvSpPr/>
          <p:nvPr/>
        </p:nvSpPr>
        <p:spPr>
          <a:xfrm>
            <a:off x="4114800" y="3840480"/>
            <a:ext cx="548280" cy="273960"/>
          </a:xfrm>
          <a:prstGeom prst="ellipse">
            <a:avLst/>
          </a:prstGeom>
          <a:solidFill>
            <a:srgbClr val="00a933"/>
          </a:solidFill>
          <a:ln>
            <a:solidFill>
              <a:srgbClr val="3465a4"/>
            </a:solidFill>
          </a:ln>
        </p:spPr>
        <p:style>
          <a:lnRef idx="0"/>
          <a:fillRef idx="0"/>
          <a:effectRef idx="0"/>
          <a:fontRef idx="minor"/>
        </p:style>
      </p:sp>
      <p:sp>
        <p:nvSpPr>
          <p:cNvPr id="462" name="CustomShape 39"/>
          <p:cNvSpPr/>
          <p:nvPr/>
        </p:nvSpPr>
        <p:spPr>
          <a:xfrm>
            <a:off x="3931920" y="2377080"/>
            <a:ext cx="548280" cy="273960"/>
          </a:xfrm>
          <a:prstGeom prst="ellipse">
            <a:avLst/>
          </a:prstGeom>
          <a:solidFill>
            <a:srgbClr val="00a933"/>
          </a:solidFill>
          <a:ln>
            <a:solidFill>
              <a:srgbClr val="3465a4"/>
            </a:solidFill>
          </a:ln>
        </p:spPr>
        <p:style>
          <a:lnRef idx="0"/>
          <a:fillRef idx="0"/>
          <a:effectRef idx="0"/>
          <a:fontRef idx="minor"/>
        </p:style>
      </p:sp>
      <p:sp>
        <p:nvSpPr>
          <p:cNvPr id="463" name="CustomShape 40"/>
          <p:cNvSpPr/>
          <p:nvPr/>
        </p:nvSpPr>
        <p:spPr>
          <a:xfrm>
            <a:off x="3657600" y="2651760"/>
            <a:ext cx="548280" cy="273960"/>
          </a:xfrm>
          <a:prstGeom prst="ellipse">
            <a:avLst/>
          </a:prstGeom>
          <a:solidFill>
            <a:srgbClr val="00a933"/>
          </a:solidFill>
          <a:ln>
            <a:solidFill>
              <a:srgbClr val="3465a4"/>
            </a:solidFill>
          </a:ln>
        </p:spPr>
        <p:style>
          <a:lnRef idx="0"/>
          <a:fillRef idx="0"/>
          <a:effectRef idx="0"/>
          <a:fontRef idx="minor"/>
        </p:style>
      </p:sp>
      <p:sp>
        <p:nvSpPr>
          <p:cNvPr id="464" name="CustomShape 41"/>
          <p:cNvSpPr/>
          <p:nvPr/>
        </p:nvSpPr>
        <p:spPr>
          <a:xfrm>
            <a:off x="3474720" y="2468520"/>
            <a:ext cx="548280" cy="273960"/>
          </a:xfrm>
          <a:prstGeom prst="ellipse">
            <a:avLst/>
          </a:prstGeom>
          <a:solidFill>
            <a:srgbClr val="00a933"/>
          </a:solidFill>
          <a:ln>
            <a:solidFill>
              <a:srgbClr val="3465a4"/>
            </a:solidFill>
          </a:ln>
        </p:spPr>
        <p:style>
          <a:lnRef idx="0"/>
          <a:fillRef idx="0"/>
          <a:effectRef idx="0"/>
          <a:fontRef idx="minor"/>
        </p:style>
      </p:sp>
      <p:sp>
        <p:nvSpPr>
          <p:cNvPr id="465" name="CustomShape 42"/>
          <p:cNvSpPr/>
          <p:nvPr/>
        </p:nvSpPr>
        <p:spPr>
          <a:xfrm>
            <a:off x="3657960" y="2925360"/>
            <a:ext cx="548280" cy="273960"/>
          </a:xfrm>
          <a:prstGeom prst="ellipse">
            <a:avLst/>
          </a:prstGeom>
          <a:solidFill>
            <a:srgbClr val="00a933"/>
          </a:solidFill>
          <a:ln>
            <a:solidFill>
              <a:srgbClr val="3465a4"/>
            </a:solidFill>
          </a:ln>
        </p:spPr>
        <p:style>
          <a:lnRef idx="0"/>
          <a:fillRef idx="0"/>
          <a:effectRef idx="0"/>
          <a:fontRef idx="minor"/>
        </p:style>
      </p:sp>
      <p:sp>
        <p:nvSpPr>
          <p:cNvPr id="466" name="CustomShape 43"/>
          <p:cNvSpPr/>
          <p:nvPr/>
        </p:nvSpPr>
        <p:spPr>
          <a:xfrm>
            <a:off x="3383640" y="3200040"/>
            <a:ext cx="548280" cy="273960"/>
          </a:xfrm>
          <a:prstGeom prst="ellipse">
            <a:avLst/>
          </a:prstGeom>
          <a:solidFill>
            <a:srgbClr val="00a933"/>
          </a:solidFill>
          <a:ln>
            <a:solidFill>
              <a:srgbClr val="3465a4"/>
            </a:solidFill>
          </a:ln>
        </p:spPr>
        <p:style>
          <a:lnRef idx="0"/>
          <a:fillRef idx="0"/>
          <a:effectRef idx="0"/>
          <a:fontRef idx="minor"/>
        </p:style>
      </p:sp>
      <p:sp>
        <p:nvSpPr>
          <p:cNvPr id="467" name="CustomShape 44"/>
          <p:cNvSpPr/>
          <p:nvPr/>
        </p:nvSpPr>
        <p:spPr>
          <a:xfrm>
            <a:off x="3200760" y="3016800"/>
            <a:ext cx="548280" cy="273960"/>
          </a:xfrm>
          <a:prstGeom prst="ellipse">
            <a:avLst/>
          </a:prstGeom>
          <a:solidFill>
            <a:srgbClr val="00a933"/>
          </a:solidFill>
          <a:ln>
            <a:solidFill>
              <a:srgbClr val="3465a4"/>
            </a:solidFill>
          </a:ln>
        </p:spPr>
        <p:style>
          <a:lnRef idx="0"/>
          <a:fillRef idx="0"/>
          <a:effectRef idx="0"/>
          <a:fontRef idx="minor"/>
        </p:style>
      </p:sp>
      <p:sp>
        <p:nvSpPr>
          <p:cNvPr id="468" name="CustomShape 45"/>
          <p:cNvSpPr/>
          <p:nvPr/>
        </p:nvSpPr>
        <p:spPr>
          <a:xfrm>
            <a:off x="3657600" y="3474000"/>
            <a:ext cx="548280" cy="273960"/>
          </a:xfrm>
          <a:prstGeom prst="ellipse">
            <a:avLst/>
          </a:prstGeom>
          <a:solidFill>
            <a:srgbClr val="00a933"/>
          </a:solidFill>
          <a:ln>
            <a:solidFill>
              <a:srgbClr val="3465a4"/>
            </a:solidFill>
          </a:ln>
        </p:spPr>
        <p:style>
          <a:lnRef idx="0"/>
          <a:fillRef idx="0"/>
          <a:effectRef idx="0"/>
          <a:fontRef idx="minor"/>
        </p:style>
      </p:sp>
      <p:sp>
        <p:nvSpPr>
          <p:cNvPr id="469" name="CustomShape 46"/>
          <p:cNvSpPr/>
          <p:nvPr/>
        </p:nvSpPr>
        <p:spPr>
          <a:xfrm>
            <a:off x="3383280" y="3748680"/>
            <a:ext cx="548280" cy="273960"/>
          </a:xfrm>
          <a:prstGeom prst="ellipse">
            <a:avLst/>
          </a:prstGeom>
          <a:solidFill>
            <a:srgbClr val="00a933"/>
          </a:solidFill>
          <a:ln>
            <a:solidFill>
              <a:srgbClr val="3465a4"/>
            </a:solidFill>
          </a:ln>
        </p:spPr>
        <p:style>
          <a:lnRef idx="0"/>
          <a:fillRef idx="0"/>
          <a:effectRef idx="0"/>
          <a:fontRef idx="minor"/>
        </p:style>
      </p:sp>
      <p:sp>
        <p:nvSpPr>
          <p:cNvPr id="470" name="CustomShape 47"/>
          <p:cNvSpPr/>
          <p:nvPr/>
        </p:nvSpPr>
        <p:spPr>
          <a:xfrm>
            <a:off x="3200400" y="3565440"/>
            <a:ext cx="548280" cy="273960"/>
          </a:xfrm>
          <a:prstGeom prst="ellipse">
            <a:avLst/>
          </a:prstGeom>
          <a:solidFill>
            <a:srgbClr val="00a933"/>
          </a:solidFill>
          <a:ln>
            <a:solidFill>
              <a:srgbClr val="3465a4"/>
            </a:solidFill>
          </a:ln>
        </p:spPr>
        <p:style>
          <a:lnRef idx="0"/>
          <a:fillRef idx="0"/>
          <a:effectRef idx="0"/>
          <a:fontRef idx="minor"/>
        </p:style>
      </p:sp>
      <p:sp>
        <p:nvSpPr>
          <p:cNvPr id="471" name="CustomShape 48"/>
          <p:cNvSpPr/>
          <p:nvPr/>
        </p:nvSpPr>
        <p:spPr>
          <a:xfrm>
            <a:off x="4389120" y="3108240"/>
            <a:ext cx="548280" cy="273960"/>
          </a:xfrm>
          <a:prstGeom prst="ellipse">
            <a:avLst/>
          </a:prstGeom>
          <a:solidFill>
            <a:srgbClr val="00a933"/>
          </a:solidFill>
          <a:ln>
            <a:solidFill>
              <a:srgbClr val="3465a4"/>
            </a:solidFill>
          </a:ln>
        </p:spPr>
        <p:style>
          <a:lnRef idx="0"/>
          <a:fillRef idx="0"/>
          <a:effectRef idx="0"/>
          <a:fontRef idx="minor"/>
        </p:style>
      </p:sp>
      <p:sp>
        <p:nvSpPr>
          <p:cNvPr id="472" name="CustomShape 49"/>
          <p:cNvSpPr/>
          <p:nvPr/>
        </p:nvSpPr>
        <p:spPr>
          <a:xfrm>
            <a:off x="4114800" y="3382920"/>
            <a:ext cx="548280" cy="273960"/>
          </a:xfrm>
          <a:prstGeom prst="ellipse">
            <a:avLst/>
          </a:prstGeom>
          <a:solidFill>
            <a:srgbClr val="00a933"/>
          </a:solidFill>
          <a:ln>
            <a:solidFill>
              <a:srgbClr val="3465a4"/>
            </a:solidFill>
          </a:ln>
        </p:spPr>
        <p:style>
          <a:lnRef idx="0"/>
          <a:fillRef idx="0"/>
          <a:effectRef idx="0"/>
          <a:fontRef idx="minor"/>
        </p:style>
      </p:sp>
      <p:sp>
        <p:nvSpPr>
          <p:cNvPr id="473" name="CustomShape 50"/>
          <p:cNvSpPr/>
          <p:nvPr/>
        </p:nvSpPr>
        <p:spPr>
          <a:xfrm>
            <a:off x="3931920" y="3199680"/>
            <a:ext cx="548280" cy="273960"/>
          </a:xfrm>
          <a:prstGeom prst="ellipse">
            <a:avLst/>
          </a:prstGeom>
          <a:solidFill>
            <a:srgbClr val="00a933"/>
          </a:solidFill>
          <a:ln>
            <a:solidFill>
              <a:srgbClr val="3465a4"/>
            </a:solidFill>
          </a:ln>
        </p:spPr>
        <p:style>
          <a:lnRef idx="0"/>
          <a:fillRef idx="0"/>
          <a:effectRef idx="0"/>
          <a:fontRef idx="minor"/>
        </p:style>
      </p:sp>
      <p:sp>
        <p:nvSpPr>
          <p:cNvPr id="474" name="CustomShape 51"/>
          <p:cNvSpPr/>
          <p:nvPr/>
        </p:nvSpPr>
        <p:spPr>
          <a:xfrm>
            <a:off x="4572000" y="2742840"/>
            <a:ext cx="548280" cy="273960"/>
          </a:xfrm>
          <a:prstGeom prst="ellipse">
            <a:avLst/>
          </a:prstGeom>
          <a:solidFill>
            <a:srgbClr val="00a933"/>
          </a:solidFill>
          <a:ln>
            <a:solidFill>
              <a:srgbClr val="3465a4"/>
            </a:solidFill>
          </a:ln>
        </p:spPr>
        <p:style>
          <a:lnRef idx="0"/>
          <a:fillRef idx="0"/>
          <a:effectRef idx="0"/>
          <a:fontRef idx="minor"/>
        </p:style>
      </p:sp>
      <p:sp>
        <p:nvSpPr>
          <p:cNvPr id="475" name="CustomShape 52"/>
          <p:cNvSpPr/>
          <p:nvPr/>
        </p:nvSpPr>
        <p:spPr>
          <a:xfrm>
            <a:off x="4297680" y="3017520"/>
            <a:ext cx="548280" cy="273960"/>
          </a:xfrm>
          <a:prstGeom prst="ellipse">
            <a:avLst/>
          </a:prstGeom>
          <a:solidFill>
            <a:srgbClr val="00a933"/>
          </a:solidFill>
          <a:ln>
            <a:solidFill>
              <a:srgbClr val="3465a4"/>
            </a:solidFill>
          </a:ln>
        </p:spPr>
        <p:style>
          <a:lnRef idx="0"/>
          <a:fillRef idx="0"/>
          <a:effectRef idx="0"/>
          <a:fontRef idx="minor"/>
        </p:style>
      </p:sp>
      <p:sp>
        <p:nvSpPr>
          <p:cNvPr id="476" name="CustomShape 53"/>
          <p:cNvSpPr/>
          <p:nvPr/>
        </p:nvSpPr>
        <p:spPr>
          <a:xfrm>
            <a:off x="4114800" y="2834280"/>
            <a:ext cx="548280" cy="273960"/>
          </a:xfrm>
          <a:prstGeom prst="ellipse">
            <a:avLst/>
          </a:prstGeom>
          <a:solidFill>
            <a:srgbClr val="00a933"/>
          </a:solidFill>
          <a:ln>
            <a:solidFill>
              <a:srgbClr val="3465a4"/>
            </a:solidFill>
          </a:ln>
        </p:spPr>
        <p:style>
          <a:lnRef idx="0"/>
          <a:fillRef idx="0"/>
          <a:effectRef idx="0"/>
          <a:fontRef idx="minor"/>
        </p:style>
      </p:sp>
      <p:sp>
        <p:nvSpPr>
          <p:cNvPr id="477" name="CustomShape 54"/>
          <p:cNvSpPr/>
          <p:nvPr/>
        </p:nvSpPr>
        <p:spPr>
          <a:xfrm>
            <a:off x="4755240" y="2286000"/>
            <a:ext cx="548280" cy="273960"/>
          </a:xfrm>
          <a:prstGeom prst="ellipse">
            <a:avLst/>
          </a:prstGeom>
          <a:solidFill>
            <a:srgbClr val="00a933"/>
          </a:solidFill>
          <a:ln>
            <a:solidFill>
              <a:srgbClr val="3465a4"/>
            </a:solidFill>
          </a:ln>
        </p:spPr>
        <p:style>
          <a:lnRef idx="0"/>
          <a:fillRef idx="0"/>
          <a:effectRef idx="0"/>
          <a:fontRef idx="minor"/>
        </p:style>
      </p:sp>
      <p:sp>
        <p:nvSpPr>
          <p:cNvPr id="478" name="CustomShape 55"/>
          <p:cNvSpPr/>
          <p:nvPr/>
        </p:nvSpPr>
        <p:spPr>
          <a:xfrm>
            <a:off x="2560320" y="2560320"/>
            <a:ext cx="548280" cy="273960"/>
          </a:xfrm>
          <a:prstGeom prst="ellipse">
            <a:avLst/>
          </a:prstGeom>
          <a:solidFill>
            <a:srgbClr val="00a933"/>
          </a:solidFill>
          <a:ln>
            <a:solidFill>
              <a:srgbClr val="3465a4"/>
            </a:solidFill>
          </a:ln>
        </p:spPr>
        <p:style>
          <a:lnRef idx="0"/>
          <a:fillRef idx="0"/>
          <a:effectRef idx="0"/>
          <a:fontRef idx="minor"/>
        </p:style>
      </p:sp>
      <p:sp>
        <p:nvSpPr>
          <p:cNvPr id="479" name="CustomShape 56"/>
          <p:cNvSpPr/>
          <p:nvPr/>
        </p:nvSpPr>
        <p:spPr>
          <a:xfrm>
            <a:off x="2103120" y="2651760"/>
            <a:ext cx="548280" cy="273960"/>
          </a:xfrm>
          <a:prstGeom prst="ellipse">
            <a:avLst/>
          </a:prstGeom>
          <a:solidFill>
            <a:srgbClr val="00a933"/>
          </a:solidFill>
          <a:ln>
            <a:solidFill>
              <a:srgbClr val="3465a4"/>
            </a:solidFill>
          </a:ln>
        </p:spPr>
        <p:style>
          <a:lnRef idx="0"/>
          <a:fillRef idx="0"/>
          <a:effectRef idx="0"/>
          <a:fontRef idx="minor"/>
        </p:style>
      </p:sp>
      <p:sp>
        <p:nvSpPr>
          <p:cNvPr id="480" name="CustomShape 57"/>
          <p:cNvSpPr/>
          <p:nvPr/>
        </p:nvSpPr>
        <p:spPr>
          <a:xfrm>
            <a:off x="2926440" y="2560680"/>
            <a:ext cx="548280" cy="273960"/>
          </a:xfrm>
          <a:prstGeom prst="ellipse">
            <a:avLst/>
          </a:prstGeom>
          <a:solidFill>
            <a:srgbClr val="00a933"/>
          </a:solidFill>
          <a:ln>
            <a:solidFill>
              <a:srgbClr val="3465a4"/>
            </a:solidFill>
          </a:ln>
        </p:spPr>
        <p:style>
          <a:lnRef idx="0"/>
          <a:fillRef idx="0"/>
          <a:effectRef idx="0"/>
          <a:fontRef idx="minor"/>
        </p:style>
      </p:sp>
      <p:sp>
        <p:nvSpPr>
          <p:cNvPr id="481" name="CustomShape 58"/>
          <p:cNvSpPr/>
          <p:nvPr/>
        </p:nvSpPr>
        <p:spPr>
          <a:xfrm>
            <a:off x="2194560" y="4297680"/>
            <a:ext cx="548280" cy="273960"/>
          </a:xfrm>
          <a:prstGeom prst="ellipse">
            <a:avLst/>
          </a:prstGeom>
          <a:solidFill>
            <a:srgbClr val="00a933"/>
          </a:solidFill>
          <a:ln>
            <a:solidFill>
              <a:srgbClr val="3465a4"/>
            </a:solidFill>
          </a:ln>
        </p:spPr>
        <p:style>
          <a:lnRef idx="0"/>
          <a:fillRef idx="0"/>
          <a:effectRef idx="0"/>
          <a:fontRef idx="minor"/>
        </p:style>
      </p:sp>
      <p:sp>
        <p:nvSpPr>
          <p:cNvPr id="482" name="CustomShape 59"/>
          <p:cNvSpPr/>
          <p:nvPr/>
        </p:nvSpPr>
        <p:spPr>
          <a:xfrm>
            <a:off x="1737360" y="4389120"/>
            <a:ext cx="548280" cy="273960"/>
          </a:xfrm>
          <a:prstGeom prst="ellipse">
            <a:avLst/>
          </a:prstGeom>
          <a:solidFill>
            <a:srgbClr val="00a933"/>
          </a:solidFill>
          <a:ln>
            <a:solidFill>
              <a:srgbClr val="3465a4"/>
            </a:solidFill>
          </a:ln>
        </p:spPr>
        <p:style>
          <a:lnRef idx="0"/>
          <a:fillRef idx="0"/>
          <a:effectRef idx="0"/>
          <a:fontRef idx="minor"/>
        </p:style>
      </p:sp>
      <p:sp>
        <p:nvSpPr>
          <p:cNvPr id="483" name="CustomShape 60"/>
          <p:cNvSpPr/>
          <p:nvPr/>
        </p:nvSpPr>
        <p:spPr>
          <a:xfrm>
            <a:off x="2560680" y="4298040"/>
            <a:ext cx="548280" cy="273960"/>
          </a:xfrm>
          <a:prstGeom prst="ellipse">
            <a:avLst/>
          </a:prstGeom>
          <a:solidFill>
            <a:srgbClr val="00a933"/>
          </a:solidFill>
          <a:ln>
            <a:solidFill>
              <a:srgbClr val="3465a4"/>
            </a:solidFill>
          </a:ln>
        </p:spPr>
        <p:style>
          <a:lnRef idx="0"/>
          <a:fillRef idx="0"/>
          <a:effectRef idx="0"/>
          <a:fontRef idx="minor"/>
        </p:style>
      </p:sp>
      <p:sp>
        <p:nvSpPr>
          <p:cNvPr id="484" name="CustomShape 61"/>
          <p:cNvSpPr/>
          <p:nvPr/>
        </p:nvSpPr>
        <p:spPr>
          <a:xfrm>
            <a:off x="2010960" y="5028120"/>
            <a:ext cx="548280" cy="273960"/>
          </a:xfrm>
          <a:prstGeom prst="ellipse">
            <a:avLst/>
          </a:prstGeom>
          <a:solidFill>
            <a:srgbClr val="00a933"/>
          </a:solidFill>
          <a:ln>
            <a:solidFill>
              <a:srgbClr val="3465a4"/>
            </a:solidFill>
          </a:ln>
        </p:spPr>
        <p:style>
          <a:lnRef idx="0"/>
          <a:fillRef idx="0"/>
          <a:effectRef idx="0"/>
          <a:fontRef idx="minor"/>
        </p:style>
      </p:sp>
      <p:sp>
        <p:nvSpPr>
          <p:cNvPr id="485" name="CustomShape 62"/>
          <p:cNvSpPr/>
          <p:nvPr/>
        </p:nvSpPr>
        <p:spPr>
          <a:xfrm>
            <a:off x="2194200" y="4571280"/>
            <a:ext cx="548280" cy="273960"/>
          </a:xfrm>
          <a:prstGeom prst="ellipse">
            <a:avLst/>
          </a:prstGeom>
          <a:solidFill>
            <a:srgbClr val="00a933"/>
          </a:solidFill>
          <a:ln>
            <a:solidFill>
              <a:srgbClr val="3465a4"/>
            </a:solidFill>
          </a:ln>
        </p:spPr>
        <p:style>
          <a:lnRef idx="0"/>
          <a:fillRef idx="0"/>
          <a:effectRef idx="0"/>
          <a:fontRef idx="minor"/>
        </p:style>
      </p:sp>
      <p:sp>
        <p:nvSpPr>
          <p:cNvPr id="486" name="CustomShape 63"/>
          <p:cNvSpPr/>
          <p:nvPr/>
        </p:nvSpPr>
        <p:spPr>
          <a:xfrm>
            <a:off x="3931920" y="4297680"/>
            <a:ext cx="548280" cy="273960"/>
          </a:xfrm>
          <a:prstGeom prst="ellipse">
            <a:avLst/>
          </a:prstGeom>
          <a:solidFill>
            <a:srgbClr val="00a933"/>
          </a:solidFill>
          <a:ln>
            <a:solidFill>
              <a:srgbClr val="3465a4"/>
            </a:solidFill>
          </a:ln>
        </p:spPr>
        <p:style>
          <a:lnRef idx="0"/>
          <a:fillRef idx="0"/>
          <a:effectRef idx="0"/>
          <a:fontRef idx="minor"/>
        </p:style>
      </p:sp>
      <p:sp>
        <p:nvSpPr>
          <p:cNvPr id="487" name="CustomShape 64"/>
          <p:cNvSpPr/>
          <p:nvPr/>
        </p:nvSpPr>
        <p:spPr>
          <a:xfrm>
            <a:off x="4115160" y="3840840"/>
            <a:ext cx="548280" cy="273960"/>
          </a:xfrm>
          <a:prstGeom prst="ellipse">
            <a:avLst/>
          </a:prstGeom>
          <a:solidFill>
            <a:srgbClr val="00a933"/>
          </a:solidFill>
          <a:ln>
            <a:solidFill>
              <a:srgbClr val="3465a4"/>
            </a:solidFill>
          </a:ln>
        </p:spPr>
        <p:style>
          <a:lnRef idx="0"/>
          <a:fillRef idx="0"/>
          <a:effectRef idx="0"/>
          <a:fontRef idx="minor"/>
        </p:style>
      </p:sp>
      <p:sp>
        <p:nvSpPr>
          <p:cNvPr id="488" name="CustomShape 65"/>
          <p:cNvSpPr/>
          <p:nvPr/>
        </p:nvSpPr>
        <p:spPr>
          <a:xfrm>
            <a:off x="3748680" y="5029560"/>
            <a:ext cx="548280" cy="273960"/>
          </a:xfrm>
          <a:prstGeom prst="ellipse">
            <a:avLst/>
          </a:prstGeom>
          <a:solidFill>
            <a:srgbClr val="00a933"/>
          </a:solidFill>
          <a:ln>
            <a:solidFill>
              <a:srgbClr val="3465a4"/>
            </a:solidFill>
          </a:ln>
        </p:spPr>
        <p:style>
          <a:lnRef idx="0"/>
          <a:fillRef idx="0"/>
          <a:effectRef idx="0"/>
          <a:fontRef idx="minor"/>
        </p:style>
      </p:sp>
      <p:sp>
        <p:nvSpPr>
          <p:cNvPr id="489" name="CustomShape 66"/>
          <p:cNvSpPr/>
          <p:nvPr/>
        </p:nvSpPr>
        <p:spPr>
          <a:xfrm>
            <a:off x="3474360" y="5304240"/>
            <a:ext cx="548280" cy="273960"/>
          </a:xfrm>
          <a:prstGeom prst="ellipse">
            <a:avLst/>
          </a:prstGeom>
          <a:solidFill>
            <a:srgbClr val="00a933"/>
          </a:solidFill>
          <a:ln>
            <a:solidFill>
              <a:srgbClr val="3465a4"/>
            </a:solidFill>
          </a:ln>
        </p:spPr>
        <p:style>
          <a:lnRef idx="0"/>
          <a:fillRef idx="0"/>
          <a:effectRef idx="0"/>
          <a:fontRef idx="minor"/>
        </p:style>
      </p:sp>
      <p:sp>
        <p:nvSpPr>
          <p:cNvPr id="490" name="CustomShape 67"/>
          <p:cNvSpPr/>
          <p:nvPr/>
        </p:nvSpPr>
        <p:spPr>
          <a:xfrm>
            <a:off x="3291480" y="5121000"/>
            <a:ext cx="548280" cy="273960"/>
          </a:xfrm>
          <a:prstGeom prst="ellipse">
            <a:avLst/>
          </a:prstGeom>
          <a:solidFill>
            <a:srgbClr val="00a933"/>
          </a:solidFill>
          <a:ln>
            <a:solidFill>
              <a:srgbClr val="3465a4"/>
            </a:solidFill>
          </a:ln>
        </p:spPr>
        <p:style>
          <a:lnRef idx="0"/>
          <a:fillRef idx="0"/>
          <a:effectRef idx="0"/>
          <a:fontRef idx="minor"/>
        </p:style>
      </p:sp>
      <p:sp>
        <p:nvSpPr>
          <p:cNvPr id="491" name="CustomShape 68"/>
          <p:cNvSpPr/>
          <p:nvPr/>
        </p:nvSpPr>
        <p:spPr>
          <a:xfrm>
            <a:off x="3474720" y="5577840"/>
            <a:ext cx="548280" cy="273960"/>
          </a:xfrm>
          <a:prstGeom prst="ellipse">
            <a:avLst/>
          </a:prstGeom>
          <a:solidFill>
            <a:srgbClr val="00a933"/>
          </a:solidFill>
          <a:ln>
            <a:solidFill>
              <a:srgbClr val="3465a4"/>
            </a:solidFill>
          </a:ln>
        </p:spPr>
        <p:style>
          <a:lnRef idx="0"/>
          <a:fillRef idx="0"/>
          <a:effectRef idx="0"/>
          <a:fontRef idx="minor"/>
        </p:style>
      </p:sp>
      <p:sp>
        <p:nvSpPr>
          <p:cNvPr id="492" name="CustomShape 69"/>
          <p:cNvSpPr/>
          <p:nvPr/>
        </p:nvSpPr>
        <p:spPr>
          <a:xfrm>
            <a:off x="4388760" y="5395320"/>
            <a:ext cx="548280" cy="273960"/>
          </a:xfrm>
          <a:prstGeom prst="ellipse">
            <a:avLst/>
          </a:prstGeom>
          <a:solidFill>
            <a:srgbClr val="00a933"/>
          </a:solidFill>
          <a:ln>
            <a:solidFill>
              <a:srgbClr val="3465a4"/>
            </a:solidFill>
          </a:ln>
        </p:spPr>
        <p:style>
          <a:lnRef idx="0"/>
          <a:fillRef idx="0"/>
          <a:effectRef idx="0"/>
          <a:fontRef idx="minor"/>
        </p:style>
      </p:sp>
      <p:sp>
        <p:nvSpPr>
          <p:cNvPr id="493" name="CustomShape 70"/>
          <p:cNvSpPr/>
          <p:nvPr/>
        </p:nvSpPr>
        <p:spPr>
          <a:xfrm>
            <a:off x="3931560" y="5486760"/>
            <a:ext cx="548280" cy="273960"/>
          </a:xfrm>
          <a:prstGeom prst="ellipse">
            <a:avLst/>
          </a:prstGeom>
          <a:solidFill>
            <a:srgbClr val="00a933"/>
          </a:solidFill>
          <a:ln>
            <a:solidFill>
              <a:srgbClr val="3465a4"/>
            </a:solidFill>
          </a:ln>
        </p:spPr>
        <p:style>
          <a:lnRef idx="0"/>
          <a:fillRef idx="0"/>
          <a:effectRef idx="0"/>
          <a:fontRef idx="minor"/>
        </p:style>
      </p:sp>
      <p:sp>
        <p:nvSpPr>
          <p:cNvPr id="494" name="CustomShape 71"/>
          <p:cNvSpPr/>
          <p:nvPr/>
        </p:nvSpPr>
        <p:spPr>
          <a:xfrm>
            <a:off x="4297680" y="5213160"/>
            <a:ext cx="548280" cy="273960"/>
          </a:xfrm>
          <a:prstGeom prst="ellipse">
            <a:avLst/>
          </a:prstGeom>
          <a:solidFill>
            <a:srgbClr val="00a933"/>
          </a:solidFill>
          <a:ln>
            <a:solidFill>
              <a:srgbClr val="3465a4"/>
            </a:solidFill>
          </a:ln>
        </p:spPr>
        <p:style>
          <a:lnRef idx="0"/>
          <a:fillRef idx="0"/>
          <a:effectRef idx="0"/>
          <a:fontRef idx="minor"/>
        </p:style>
      </p:sp>
      <p:sp>
        <p:nvSpPr>
          <p:cNvPr id="495" name="CustomShape 72"/>
          <p:cNvSpPr/>
          <p:nvPr/>
        </p:nvSpPr>
        <p:spPr>
          <a:xfrm>
            <a:off x="4114800" y="5029920"/>
            <a:ext cx="548280" cy="273960"/>
          </a:xfrm>
          <a:prstGeom prst="ellipse">
            <a:avLst/>
          </a:prstGeom>
          <a:solidFill>
            <a:srgbClr val="00a933"/>
          </a:solidFill>
          <a:ln>
            <a:solidFill>
              <a:srgbClr val="3465a4"/>
            </a:solidFill>
          </a:ln>
        </p:spPr>
        <p:style>
          <a:lnRef idx="0"/>
          <a:fillRef idx="0"/>
          <a:effectRef idx="0"/>
          <a:fontRef idx="minor"/>
        </p:style>
      </p:sp>
      <p:sp>
        <p:nvSpPr>
          <p:cNvPr id="496" name="CustomShape 73"/>
          <p:cNvSpPr/>
          <p:nvPr/>
        </p:nvSpPr>
        <p:spPr>
          <a:xfrm>
            <a:off x="5486040" y="4480560"/>
            <a:ext cx="548280" cy="273960"/>
          </a:xfrm>
          <a:prstGeom prst="ellipse">
            <a:avLst/>
          </a:prstGeom>
          <a:solidFill>
            <a:srgbClr val="00a933"/>
          </a:solidFill>
          <a:ln>
            <a:solidFill>
              <a:srgbClr val="3465a4"/>
            </a:solidFill>
          </a:ln>
        </p:spPr>
        <p:style>
          <a:lnRef idx="0"/>
          <a:fillRef idx="0"/>
          <a:effectRef idx="0"/>
          <a:fontRef idx="minor"/>
        </p:style>
      </p:sp>
      <p:sp>
        <p:nvSpPr>
          <p:cNvPr id="497" name="CustomShape 74"/>
          <p:cNvSpPr/>
          <p:nvPr/>
        </p:nvSpPr>
        <p:spPr>
          <a:xfrm>
            <a:off x="5028840" y="4572000"/>
            <a:ext cx="548280" cy="273960"/>
          </a:xfrm>
          <a:prstGeom prst="ellipse">
            <a:avLst/>
          </a:prstGeom>
          <a:solidFill>
            <a:srgbClr val="00a933"/>
          </a:solidFill>
          <a:ln>
            <a:solidFill>
              <a:srgbClr val="3465a4"/>
            </a:solidFill>
          </a:ln>
        </p:spPr>
        <p:style>
          <a:lnRef idx="0"/>
          <a:fillRef idx="0"/>
          <a:effectRef idx="0"/>
          <a:fontRef idx="minor"/>
        </p:style>
      </p:sp>
      <p:sp>
        <p:nvSpPr>
          <p:cNvPr id="498" name="CustomShape 75"/>
          <p:cNvSpPr/>
          <p:nvPr/>
        </p:nvSpPr>
        <p:spPr>
          <a:xfrm>
            <a:off x="4937760" y="5303520"/>
            <a:ext cx="548280" cy="273960"/>
          </a:xfrm>
          <a:prstGeom prst="ellipse">
            <a:avLst/>
          </a:prstGeom>
          <a:solidFill>
            <a:srgbClr val="00a933"/>
          </a:solidFill>
          <a:ln>
            <a:solidFill>
              <a:srgbClr val="3465a4"/>
            </a:solidFill>
          </a:ln>
        </p:spPr>
        <p:style>
          <a:lnRef idx="0"/>
          <a:fillRef idx="0"/>
          <a:effectRef idx="0"/>
          <a:fontRef idx="minor"/>
        </p:style>
      </p:sp>
      <p:sp>
        <p:nvSpPr>
          <p:cNvPr id="499" name="CustomShape 76"/>
          <p:cNvSpPr/>
          <p:nvPr/>
        </p:nvSpPr>
        <p:spPr>
          <a:xfrm>
            <a:off x="4754880" y="5120280"/>
            <a:ext cx="548280" cy="273960"/>
          </a:xfrm>
          <a:prstGeom prst="ellipse">
            <a:avLst/>
          </a:prstGeom>
          <a:solidFill>
            <a:srgbClr val="00a933"/>
          </a:solidFill>
          <a:ln>
            <a:solidFill>
              <a:srgbClr val="3465a4"/>
            </a:solidFill>
          </a:ln>
        </p:spPr>
        <p:style>
          <a:lnRef idx="0"/>
          <a:fillRef idx="0"/>
          <a:effectRef idx="0"/>
          <a:fontRef idx="minor"/>
        </p:style>
      </p:sp>
      <p:sp>
        <p:nvSpPr>
          <p:cNvPr id="500" name="CustomShape 77"/>
          <p:cNvSpPr/>
          <p:nvPr/>
        </p:nvSpPr>
        <p:spPr>
          <a:xfrm>
            <a:off x="5211720" y="5577480"/>
            <a:ext cx="548280" cy="273960"/>
          </a:xfrm>
          <a:prstGeom prst="ellipse">
            <a:avLst/>
          </a:prstGeom>
          <a:solidFill>
            <a:srgbClr val="00a933"/>
          </a:solidFill>
          <a:ln>
            <a:solidFill>
              <a:srgbClr val="3465a4"/>
            </a:solidFill>
          </a:ln>
        </p:spPr>
        <p:style>
          <a:lnRef idx="0"/>
          <a:fillRef idx="0"/>
          <a:effectRef idx="0"/>
          <a:fontRef idx="minor"/>
        </p:style>
      </p:sp>
      <p:sp>
        <p:nvSpPr>
          <p:cNvPr id="501" name="CustomShape 78"/>
          <p:cNvSpPr/>
          <p:nvPr/>
        </p:nvSpPr>
        <p:spPr>
          <a:xfrm>
            <a:off x="5668920" y="5486400"/>
            <a:ext cx="548280" cy="273960"/>
          </a:xfrm>
          <a:prstGeom prst="ellipse">
            <a:avLst/>
          </a:prstGeom>
          <a:solidFill>
            <a:srgbClr val="00a933"/>
          </a:solidFill>
          <a:ln>
            <a:solidFill>
              <a:srgbClr val="3465a4"/>
            </a:solidFill>
          </a:ln>
        </p:spPr>
        <p:style>
          <a:lnRef idx="0"/>
          <a:fillRef idx="0"/>
          <a:effectRef idx="0"/>
          <a:fontRef idx="minor"/>
        </p:style>
      </p:sp>
      <p:sp>
        <p:nvSpPr>
          <p:cNvPr id="502" name="CustomShape 79"/>
          <p:cNvSpPr/>
          <p:nvPr/>
        </p:nvSpPr>
        <p:spPr>
          <a:xfrm>
            <a:off x="5486040" y="5303160"/>
            <a:ext cx="548280" cy="273960"/>
          </a:xfrm>
          <a:prstGeom prst="ellipse">
            <a:avLst/>
          </a:prstGeom>
          <a:solidFill>
            <a:srgbClr val="00a933"/>
          </a:solidFill>
          <a:ln>
            <a:solidFill>
              <a:srgbClr val="3465a4"/>
            </a:solidFill>
          </a:ln>
        </p:spPr>
        <p:style>
          <a:lnRef idx="0"/>
          <a:fillRef idx="0"/>
          <a:effectRef idx="0"/>
          <a:fontRef idx="minor"/>
        </p:style>
      </p:sp>
      <p:sp>
        <p:nvSpPr>
          <p:cNvPr id="503" name="CustomShape 80"/>
          <p:cNvSpPr/>
          <p:nvPr/>
        </p:nvSpPr>
        <p:spPr>
          <a:xfrm>
            <a:off x="6126120" y="4846320"/>
            <a:ext cx="548280" cy="273960"/>
          </a:xfrm>
          <a:prstGeom prst="ellipse">
            <a:avLst/>
          </a:prstGeom>
          <a:solidFill>
            <a:srgbClr val="00a933"/>
          </a:solidFill>
          <a:ln>
            <a:solidFill>
              <a:srgbClr val="3465a4"/>
            </a:solidFill>
          </a:ln>
        </p:spPr>
        <p:style>
          <a:lnRef idx="0"/>
          <a:fillRef idx="0"/>
          <a:effectRef idx="0"/>
          <a:fontRef idx="minor"/>
        </p:style>
      </p:sp>
      <p:sp>
        <p:nvSpPr>
          <p:cNvPr id="504" name="CustomShape 81"/>
          <p:cNvSpPr/>
          <p:nvPr/>
        </p:nvSpPr>
        <p:spPr>
          <a:xfrm>
            <a:off x="5668920" y="4937760"/>
            <a:ext cx="548280" cy="273960"/>
          </a:xfrm>
          <a:prstGeom prst="ellipse">
            <a:avLst/>
          </a:prstGeom>
          <a:solidFill>
            <a:srgbClr val="00a933"/>
          </a:solidFill>
          <a:ln>
            <a:solidFill>
              <a:srgbClr val="3465a4"/>
            </a:solidFill>
          </a:ln>
        </p:spPr>
        <p:style>
          <a:lnRef idx="0"/>
          <a:fillRef idx="0"/>
          <a:effectRef idx="0"/>
          <a:fontRef idx="minor"/>
        </p:style>
      </p:sp>
      <p:sp>
        <p:nvSpPr>
          <p:cNvPr id="505" name="CustomShape 82"/>
          <p:cNvSpPr/>
          <p:nvPr/>
        </p:nvSpPr>
        <p:spPr>
          <a:xfrm>
            <a:off x="6309360" y="4389480"/>
            <a:ext cx="548280" cy="273960"/>
          </a:xfrm>
          <a:prstGeom prst="ellipse">
            <a:avLst/>
          </a:prstGeom>
          <a:solidFill>
            <a:srgbClr val="00a933"/>
          </a:solidFill>
          <a:ln>
            <a:solidFill>
              <a:srgbClr val="3465a4"/>
            </a:solidFill>
          </a:ln>
        </p:spPr>
        <p:style>
          <a:lnRef idx="0"/>
          <a:fillRef idx="0"/>
          <a:effectRef idx="0"/>
          <a:fontRef idx="minor"/>
        </p:style>
      </p:sp>
      <p:sp>
        <p:nvSpPr>
          <p:cNvPr id="506" name="CustomShape 83"/>
          <p:cNvSpPr/>
          <p:nvPr/>
        </p:nvSpPr>
        <p:spPr>
          <a:xfrm>
            <a:off x="4114440" y="4663800"/>
            <a:ext cx="548280" cy="273960"/>
          </a:xfrm>
          <a:prstGeom prst="ellipse">
            <a:avLst/>
          </a:prstGeom>
          <a:solidFill>
            <a:srgbClr val="00a933"/>
          </a:solidFill>
          <a:ln>
            <a:solidFill>
              <a:srgbClr val="3465a4"/>
            </a:solidFill>
          </a:ln>
        </p:spPr>
        <p:style>
          <a:lnRef idx="0"/>
          <a:fillRef idx="0"/>
          <a:effectRef idx="0"/>
          <a:fontRef idx="minor"/>
        </p:style>
      </p:sp>
      <p:sp>
        <p:nvSpPr>
          <p:cNvPr id="507" name="CustomShape 84"/>
          <p:cNvSpPr/>
          <p:nvPr/>
        </p:nvSpPr>
        <p:spPr>
          <a:xfrm>
            <a:off x="3657240" y="4755240"/>
            <a:ext cx="548280" cy="273960"/>
          </a:xfrm>
          <a:prstGeom prst="ellipse">
            <a:avLst/>
          </a:prstGeom>
          <a:solidFill>
            <a:srgbClr val="00a933"/>
          </a:solidFill>
          <a:ln>
            <a:solidFill>
              <a:srgbClr val="3465a4"/>
            </a:solidFill>
          </a:ln>
        </p:spPr>
        <p:style>
          <a:lnRef idx="0"/>
          <a:fillRef idx="0"/>
          <a:effectRef idx="0"/>
          <a:fontRef idx="minor"/>
        </p:style>
      </p:sp>
      <p:sp>
        <p:nvSpPr>
          <p:cNvPr id="508" name="CustomShape 85"/>
          <p:cNvSpPr/>
          <p:nvPr/>
        </p:nvSpPr>
        <p:spPr>
          <a:xfrm>
            <a:off x="4480560" y="4664160"/>
            <a:ext cx="548280" cy="273960"/>
          </a:xfrm>
          <a:prstGeom prst="ellipse">
            <a:avLst/>
          </a:prstGeom>
          <a:solidFill>
            <a:srgbClr val="00a933"/>
          </a:solidFill>
          <a:ln>
            <a:solidFill>
              <a:srgbClr val="3465a4"/>
            </a:solidFill>
          </a:ln>
        </p:spPr>
        <p:style>
          <a:lnRef idx="0"/>
          <a:fillRef idx="0"/>
          <a:effectRef idx="0"/>
          <a:fontRef idx="minor"/>
        </p:style>
      </p:sp>
      <p:sp>
        <p:nvSpPr>
          <p:cNvPr id="509" name="CustomShape 86"/>
          <p:cNvSpPr/>
          <p:nvPr/>
        </p:nvSpPr>
        <p:spPr>
          <a:xfrm>
            <a:off x="2926080" y="3108960"/>
            <a:ext cx="548280" cy="273960"/>
          </a:xfrm>
          <a:prstGeom prst="ellipse">
            <a:avLst/>
          </a:prstGeom>
          <a:solidFill>
            <a:srgbClr val="00a933"/>
          </a:solidFill>
          <a:ln>
            <a:solidFill>
              <a:srgbClr val="3465a4"/>
            </a:solidFill>
          </a:ln>
        </p:spPr>
        <p:style>
          <a:lnRef idx="0"/>
          <a:fillRef idx="0"/>
          <a:effectRef idx="0"/>
          <a:fontRef idx="minor"/>
        </p:style>
      </p:sp>
      <p:sp>
        <p:nvSpPr>
          <p:cNvPr id="510" name="CustomShape 87"/>
          <p:cNvSpPr/>
          <p:nvPr/>
        </p:nvSpPr>
        <p:spPr>
          <a:xfrm>
            <a:off x="4480200" y="3840840"/>
            <a:ext cx="548280" cy="273960"/>
          </a:xfrm>
          <a:prstGeom prst="ellipse">
            <a:avLst/>
          </a:prstGeom>
          <a:solidFill>
            <a:srgbClr val="00a933"/>
          </a:solidFill>
          <a:ln>
            <a:solidFill>
              <a:srgbClr val="3465a4"/>
            </a:solidFill>
          </a:ln>
        </p:spPr>
        <p:style>
          <a:lnRef idx="0"/>
          <a:fillRef idx="0"/>
          <a:effectRef idx="0"/>
          <a:fontRef idx="minor"/>
        </p:style>
      </p:sp>
      <p:sp>
        <p:nvSpPr>
          <p:cNvPr id="511" name="CustomShape 88"/>
          <p:cNvSpPr/>
          <p:nvPr/>
        </p:nvSpPr>
        <p:spPr>
          <a:xfrm>
            <a:off x="4205880" y="4115520"/>
            <a:ext cx="548280" cy="273960"/>
          </a:xfrm>
          <a:prstGeom prst="ellipse">
            <a:avLst/>
          </a:prstGeom>
          <a:solidFill>
            <a:srgbClr val="00a933"/>
          </a:solidFill>
          <a:ln>
            <a:solidFill>
              <a:srgbClr val="3465a4"/>
            </a:solidFill>
          </a:ln>
        </p:spPr>
        <p:style>
          <a:lnRef idx="0"/>
          <a:fillRef idx="0"/>
          <a:effectRef idx="0"/>
          <a:fontRef idx="minor"/>
        </p:style>
      </p:sp>
      <p:sp>
        <p:nvSpPr>
          <p:cNvPr id="512" name="CustomShape 89"/>
          <p:cNvSpPr/>
          <p:nvPr/>
        </p:nvSpPr>
        <p:spPr>
          <a:xfrm>
            <a:off x="4023000" y="3932280"/>
            <a:ext cx="548280" cy="273960"/>
          </a:xfrm>
          <a:prstGeom prst="ellipse">
            <a:avLst/>
          </a:prstGeom>
          <a:solidFill>
            <a:srgbClr val="00a933"/>
          </a:solidFill>
          <a:ln>
            <a:solidFill>
              <a:srgbClr val="3465a4"/>
            </a:solidFill>
          </a:ln>
        </p:spPr>
        <p:style>
          <a:lnRef idx="0"/>
          <a:fillRef idx="0"/>
          <a:effectRef idx="0"/>
          <a:fontRef idx="minor"/>
        </p:style>
      </p:sp>
      <p:sp>
        <p:nvSpPr>
          <p:cNvPr id="513" name="CustomShape 90"/>
          <p:cNvSpPr/>
          <p:nvPr/>
        </p:nvSpPr>
        <p:spPr>
          <a:xfrm>
            <a:off x="4206240" y="4389120"/>
            <a:ext cx="548280" cy="273960"/>
          </a:xfrm>
          <a:prstGeom prst="ellipse">
            <a:avLst/>
          </a:prstGeom>
          <a:solidFill>
            <a:srgbClr val="00a933"/>
          </a:solidFill>
          <a:ln>
            <a:solidFill>
              <a:srgbClr val="3465a4"/>
            </a:solidFill>
          </a:ln>
        </p:spPr>
        <p:style>
          <a:lnRef idx="0"/>
          <a:fillRef idx="0"/>
          <a:effectRef idx="0"/>
          <a:fontRef idx="minor"/>
        </p:style>
      </p:sp>
      <p:sp>
        <p:nvSpPr>
          <p:cNvPr id="514" name="CustomShape 91"/>
          <p:cNvSpPr/>
          <p:nvPr/>
        </p:nvSpPr>
        <p:spPr>
          <a:xfrm>
            <a:off x="5120280" y="4206600"/>
            <a:ext cx="548280" cy="273960"/>
          </a:xfrm>
          <a:prstGeom prst="ellipse">
            <a:avLst/>
          </a:prstGeom>
          <a:solidFill>
            <a:srgbClr val="00a933"/>
          </a:solidFill>
          <a:ln>
            <a:solidFill>
              <a:srgbClr val="3465a4"/>
            </a:solidFill>
          </a:ln>
        </p:spPr>
        <p:style>
          <a:lnRef idx="0"/>
          <a:fillRef idx="0"/>
          <a:effectRef idx="0"/>
          <a:fontRef idx="minor"/>
        </p:style>
      </p:sp>
      <p:sp>
        <p:nvSpPr>
          <p:cNvPr id="515" name="CustomShape 92"/>
          <p:cNvSpPr/>
          <p:nvPr/>
        </p:nvSpPr>
        <p:spPr>
          <a:xfrm>
            <a:off x="4663080" y="4298040"/>
            <a:ext cx="548280" cy="273960"/>
          </a:xfrm>
          <a:prstGeom prst="ellipse">
            <a:avLst/>
          </a:prstGeom>
          <a:solidFill>
            <a:srgbClr val="00a933"/>
          </a:solidFill>
          <a:ln>
            <a:solidFill>
              <a:srgbClr val="3465a4"/>
            </a:solidFill>
          </a:ln>
        </p:spPr>
        <p:style>
          <a:lnRef idx="0"/>
          <a:fillRef idx="0"/>
          <a:effectRef idx="0"/>
          <a:fontRef idx="minor"/>
        </p:style>
      </p:sp>
      <p:sp>
        <p:nvSpPr>
          <p:cNvPr id="516" name="CustomShape 93"/>
          <p:cNvSpPr/>
          <p:nvPr/>
        </p:nvSpPr>
        <p:spPr>
          <a:xfrm>
            <a:off x="5029200" y="4024440"/>
            <a:ext cx="548280" cy="273960"/>
          </a:xfrm>
          <a:prstGeom prst="ellipse">
            <a:avLst/>
          </a:prstGeom>
          <a:solidFill>
            <a:srgbClr val="00a933"/>
          </a:solidFill>
          <a:ln>
            <a:solidFill>
              <a:srgbClr val="3465a4"/>
            </a:solidFill>
          </a:ln>
        </p:spPr>
        <p:style>
          <a:lnRef idx="0"/>
          <a:fillRef idx="0"/>
          <a:effectRef idx="0"/>
          <a:fontRef idx="minor"/>
        </p:style>
      </p:sp>
      <p:sp>
        <p:nvSpPr>
          <p:cNvPr id="517" name="CustomShape 94"/>
          <p:cNvSpPr/>
          <p:nvPr/>
        </p:nvSpPr>
        <p:spPr>
          <a:xfrm>
            <a:off x="4846320" y="3841200"/>
            <a:ext cx="548280" cy="273960"/>
          </a:xfrm>
          <a:prstGeom prst="ellipse">
            <a:avLst/>
          </a:prstGeom>
          <a:solidFill>
            <a:srgbClr val="00a933"/>
          </a:solidFill>
          <a:ln>
            <a:solidFill>
              <a:srgbClr val="3465a4"/>
            </a:solidFill>
          </a:ln>
        </p:spPr>
        <p:style>
          <a:lnRef idx="0"/>
          <a:fillRef idx="0"/>
          <a:effectRef idx="0"/>
          <a:fontRef idx="minor"/>
        </p:style>
      </p:sp>
      <p:sp>
        <p:nvSpPr>
          <p:cNvPr id="518" name="CustomShape 95"/>
          <p:cNvSpPr/>
          <p:nvPr/>
        </p:nvSpPr>
        <p:spPr>
          <a:xfrm>
            <a:off x="6217560" y="3291840"/>
            <a:ext cx="548280" cy="273960"/>
          </a:xfrm>
          <a:prstGeom prst="ellipse">
            <a:avLst/>
          </a:prstGeom>
          <a:solidFill>
            <a:srgbClr val="00a933"/>
          </a:solidFill>
          <a:ln>
            <a:solidFill>
              <a:srgbClr val="3465a4"/>
            </a:solidFill>
          </a:ln>
        </p:spPr>
        <p:style>
          <a:lnRef idx="0"/>
          <a:fillRef idx="0"/>
          <a:effectRef idx="0"/>
          <a:fontRef idx="minor"/>
        </p:style>
      </p:sp>
      <p:sp>
        <p:nvSpPr>
          <p:cNvPr id="519" name="CustomShape 96"/>
          <p:cNvSpPr/>
          <p:nvPr/>
        </p:nvSpPr>
        <p:spPr>
          <a:xfrm>
            <a:off x="5760360" y="3383280"/>
            <a:ext cx="548280" cy="273960"/>
          </a:xfrm>
          <a:prstGeom prst="ellipse">
            <a:avLst/>
          </a:prstGeom>
          <a:solidFill>
            <a:srgbClr val="00a933"/>
          </a:solidFill>
          <a:ln>
            <a:solidFill>
              <a:srgbClr val="3465a4"/>
            </a:solidFill>
          </a:ln>
        </p:spPr>
        <p:style>
          <a:lnRef idx="0"/>
          <a:fillRef idx="0"/>
          <a:effectRef idx="0"/>
          <a:fontRef idx="minor"/>
        </p:style>
      </p:sp>
      <p:sp>
        <p:nvSpPr>
          <p:cNvPr id="520" name="CustomShape 97"/>
          <p:cNvSpPr/>
          <p:nvPr/>
        </p:nvSpPr>
        <p:spPr>
          <a:xfrm>
            <a:off x="5669280" y="4114800"/>
            <a:ext cx="548280" cy="273960"/>
          </a:xfrm>
          <a:prstGeom prst="ellipse">
            <a:avLst/>
          </a:prstGeom>
          <a:solidFill>
            <a:srgbClr val="00a933"/>
          </a:solidFill>
          <a:ln>
            <a:solidFill>
              <a:srgbClr val="3465a4"/>
            </a:solidFill>
          </a:ln>
        </p:spPr>
        <p:style>
          <a:lnRef idx="0"/>
          <a:fillRef idx="0"/>
          <a:effectRef idx="0"/>
          <a:fontRef idx="minor"/>
        </p:style>
      </p:sp>
      <p:sp>
        <p:nvSpPr>
          <p:cNvPr id="521" name="CustomShape 98"/>
          <p:cNvSpPr/>
          <p:nvPr/>
        </p:nvSpPr>
        <p:spPr>
          <a:xfrm>
            <a:off x="5486400" y="3931560"/>
            <a:ext cx="548280" cy="273960"/>
          </a:xfrm>
          <a:prstGeom prst="ellipse">
            <a:avLst/>
          </a:prstGeom>
          <a:solidFill>
            <a:srgbClr val="00a933"/>
          </a:solidFill>
          <a:ln>
            <a:solidFill>
              <a:srgbClr val="3465a4"/>
            </a:solidFill>
          </a:ln>
        </p:spPr>
        <p:style>
          <a:lnRef idx="0"/>
          <a:fillRef idx="0"/>
          <a:effectRef idx="0"/>
          <a:fontRef idx="minor"/>
        </p:style>
      </p:sp>
      <p:sp>
        <p:nvSpPr>
          <p:cNvPr id="522" name="CustomShape 99"/>
          <p:cNvSpPr/>
          <p:nvPr/>
        </p:nvSpPr>
        <p:spPr>
          <a:xfrm>
            <a:off x="5943240" y="4388760"/>
            <a:ext cx="548280" cy="273960"/>
          </a:xfrm>
          <a:prstGeom prst="ellipse">
            <a:avLst/>
          </a:prstGeom>
          <a:solidFill>
            <a:srgbClr val="00a933"/>
          </a:solidFill>
          <a:ln>
            <a:solidFill>
              <a:srgbClr val="3465a4"/>
            </a:solidFill>
          </a:ln>
        </p:spPr>
        <p:style>
          <a:lnRef idx="0"/>
          <a:fillRef idx="0"/>
          <a:effectRef idx="0"/>
          <a:fontRef idx="minor"/>
        </p:style>
      </p:sp>
      <p:sp>
        <p:nvSpPr>
          <p:cNvPr id="523" name="CustomShape 100"/>
          <p:cNvSpPr/>
          <p:nvPr/>
        </p:nvSpPr>
        <p:spPr>
          <a:xfrm>
            <a:off x="6400440" y="4297680"/>
            <a:ext cx="548280" cy="273960"/>
          </a:xfrm>
          <a:prstGeom prst="ellipse">
            <a:avLst/>
          </a:prstGeom>
          <a:solidFill>
            <a:srgbClr val="00a933"/>
          </a:solidFill>
          <a:ln>
            <a:solidFill>
              <a:srgbClr val="3465a4"/>
            </a:solidFill>
          </a:ln>
        </p:spPr>
        <p:style>
          <a:lnRef idx="0"/>
          <a:fillRef idx="0"/>
          <a:effectRef idx="0"/>
          <a:fontRef idx="minor"/>
        </p:style>
      </p:sp>
      <p:sp>
        <p:nvSpPr>
          <p:cNvPr id="524" name="CustomShape 101"/>
          <p:cNvSpPr/>
          <p:nvPr/>
        </p:nvSpPr>
        <p:spPr>
          <a:xfrm>
            <a:off x="6217560" y="4114440"/>
            <a:ext cx="548280" cy="273960"/>
          </a:xfrm>
          <a:prstGeom prst="ellipse">
            <a:avLst/>
          </a:prstGeom>
          <a:solidFill>
            <a:srgbClr val="00a933"/>
          </a:solidFill>
          <a:ln>
            <a:solidFill>
              <a:srgbClr val="3465a4"/>
            </a:solidFill>
          </a:ln>
        </p:spPr>
        <p:style>
          <a:lnRef idx="0"/>
          <a:fillRef idx="0"/>
          <a:effectRef idx="0"/>
          <a:fontRef idx="minor"/>
        </p:style>
      </p:sp>
      <p:sp>
        <p:nvSpPr>
          <p:cNvPr id="525" name="CustomShape 102"/>
          <p:cNvSpPr/>
          <p:nvPr/>
        </p:nvSpPr>
        <p:spPr>
          <a:xfrm>
            <a:off x="6857640" y="3657600"/>
            <a:ext cx="548280" cy="273960"/>
          </a:xfrm>
          <a:prstGeom prst="ellipse">
            <a:avLst/>
          </a:prstGeom>
          <a:solidFill>
            <a:srgbClr val="00a933"/>
          </a:solidFill>
          <a:ln>
            <a:solidFill>
              <a:srgbClr val="3465a4"/>
            </a:solidFill>
          </a:ln>
        </p:spPr>
        <p:style>
          <a:lnRef idx="0"/>
          <a:fillRef idx="0"/>
          <a:effectRef idx="0"/>
          <a:fontRef idx="minor"/>
        </p:style>
      </p:sp>
      <p:sp>
        <p:nvSpPr>
          <p:cNvPr id="526" name="CustomShape 103"/>
          <p:cNvSpPr/>
          <p:nvPr/>
        </p:nvSpPr>
        <p:spPr>
          <a:xfrm>
            <a:off x="6400440" y="3749040"/>
            <a:ext cx="548280" cy="273960"/>
          </a:xfrm>
          <a:prstGeom prst="ellipse">
            <a:avLst/>
          </a:prstGeom>
          <a:solidFill>
            <a:srgbClr val="00a933"/>
          </a:solidFill>
          <a:ln>
            <a:solidFill>
              <a:srgbClr val="3465a4"/>
            </a:solidFill>
          </a:ln>
        </p:spPr>
        <p:style>
          <a:lnRef idx="0"/>
          <a:fillRef idx="0"/>
          <a:effectRef idx="0"/>
          <a:fontRef idx="minor"/>
        </p:style>
      </p:sp>
      <p:sp>
        <p:nvSpPr>
          <p:cNvPr id="527" name="CustomShape 104"/>
          <p:cNvSpPr/>
          <p:nvPr/>
        </p:nvSpPr>
        <p:spPr>
          <a:xfrm>
            <a:off x="7040880" y="3200760"/>
            <a:ext cx="548280" cy="273960"/>
          </a:xfrm>
          <a:prstGeom prst="ellipse">
            <a:avLst/>
          </a:prstGeom>
          <a:solidFill>
            <a:srgbClr val="00a933"/>
          </a:solidFill>
          <a:ln>
            <a:solidFill>
              <a:srgbClr val="3465a4"/>
            </a:solidFill>
          </a:ln>
        </p:spPr>
        <p:style>
          <a:lnRef idx="0"/>
          <a:fillRef idx="0"/>
          <a:effectRef idx="0"/>
          <a:fontRef idx="minor"/>
        </p:style>
      </p:sp>
      <p:sp>
        <p:nvSpPr>
          <p:cNvPr id="528" name="CustomShape 105"/>
          <p:cNvSpPr/>
          <p:nvPr/>
        </p:nvSpPr>
        <p:spPr>
          <a:xfrm>
            <a:off x="4845960" y="3475080"/>
            <a:ext cx="548280" cy="273960"/>
          </a:xfrm>
          <a:prstGeom prst="ellipse">
            <a:avLst/>
          </a:prstGeom>
          <a:solidFill>
            <a:srgbClr val="00a933"/>
          </a:solidFill>
          <a:ln>
            <a:solidFill>
              <a:srgbClr val="3465a4"/>
            </a:solidFill>
          </a:ln>
        </p:spPr>
        <p:style>
          <a:lnRef idx="0"/>
          <a:fillRef idx="0"/>
          <a:effectRef idx="0"/>
          <a:fontRef idx="minor"/>
        </p:style>
      </p:sp>
      <p:sp>
        <p:nvSpPr>
          <p:cNvPr id="529" name="CustomShape 106"/>
          <p:cNvSpPr/>
          <p:nvPr/>
        </p:nvSpPr>
        <p:spPr>
          <a:xfrm>
            <a:off x="4388760" y="3566520"/>
            <a:ext cx="548280" cy="273960"/>
          </a:xfrm>
          <a:prstGeom prst="ellipse">
            <a:avLst/>
          </a:prstGeom>
          <a:solidFill>
            <a:srgbClr val="00a933"/>
          </a:solidFill>
          <a:ln>
            <a:solidFill>
              <a:srgbClr val="3465a4"/>
            </a:solidFill>
          </a:ln>
        </p:spPr>
        <p:style>
          <a:lnRef idx="0"/>
          <a:fillRef idx="0"/>
          <a:effectRef idx="0"/>
          <a:fontRef idx="minor"/>
        </p:style>
      </p:sp>
      <p:sp>
        <p:nvSpPr>
          <p:cNvPr id="530" name="CustomShape 107"/>
          <p:cNvSpPr/>
          <p:nvPr/>
        </p:nvSpPr>
        <p:spPr>
          <a:xfrm>
            <a:off x="5212080" y="3475440"/>
            <a:ext cx="548280" cy="273960"/>
          </a:xfrm>
          <a:prstGeom prst="ellipse">
            <a:avLst/>
          </a:prstGeom>
          <a:solidFill>
            <a:srgbClr val="00a933"/>
          </a:solidFill>
          <a:ln>
            <a:solidFill>
              <a:srgbClr val="3465a4"/>
            </a:solidFill>
          </a:ln>
        </p:spPr>
        <p:style>
          <a:lnRef idx="0"/>
          <a:fillRef idx="0"/>
          <a:effectRef idx="0"/>
          <a:fontRef idx="minor"/>
        </p:style>
      </p:sp>
      <p:sp>
        <p:nvSpPr>
          <p:cNvPr id="531" name="CustomShape 108"/>
          <p:cNvSpPr/>
          <p:nvPr/>
        </p:nvSpPr>
        <p:spPr>
          <a:xfrm>
            <a:off x="5303880" y="2743920"/>
            <a:ext cx="548280" cy="273960"/>
          </a:xfrm>
          <a:prstGeom prst="ellipse">
            <a:avLst/>
          </a:prstGeom>
          <a:solidFill>
            <a:srgbClr val="00a933"/>
          </a:solidFill>
          <a:ln>
            <a:solidFill>
              <a:srgbClr val="3465a4"/>
            </a:solidFill>
          </a:ln>
        </p:spPr>
        <p:style>
          <a:lnRef idx="0"/>
          <a:fillRef idx="0"/>
          <a:effectRef idx="0"/>
          <a:fontRef idx="minor"/>
        </p:style>
      </p:sp>
      <p:sp>
        <p:nvSpPr>
          <p:cNvPr id="532" name="CustomShape 109"/>
          <p:cNvSpPr/>
          <p:nvPr/>
        </p:nvSpPr>
        <p:spPr>
          <a:xfrm>
            <a:off x="5212080" y="2468520"/>
            <a:ext cx="548280" cy="273960"/>
          </a:xfrm>
          <a:prstGeom prst="ellipse">
            <a:avLst/>
          </a:prstGeom>
          <a:solidFill>
            <a:srgbClr val="00a933"/>
          </a:solidFill>
          <a:ln>
            <a:solidFill>
              <a:srgbClr val="3465a4"/>
            </a:solidFill>
          </a:ln>
        </p:spPr>
        <p:style>
          <a:lnRef idx="0"/>
          <a:fillRef idx="0"/>
          <a:effectRef idx="0"/>
          <a:fontRef idx="minor"/>
        </p:style>
      </p:sp>
      <p:sp>
        <p:nvSpPr>
          <p:cNvPr id="533" name="CustomShape 110"/>
          <p:cNvSpPr/>
          <p:nvPr/>
        </p:nvSpPr>
        <p:spPr>
          <a:xfrm>
            <a:off x="5669280" y="2377440"/>
            <a:ext cx="548280" cy="273960"/>
          </a:xfrm>
          <a:prstGeom prst="ellipse">
            <a:avLst/>
          </a:prstGeom>
          <a:solidFill>
            <a:srgbClr val="00a933"/>
          </a:solidFill>
          <a:ln>
            <a:solidFill>
              <a:srgbClr val="3465a4"/>
            </a:solidFill>
          </a:ln>
        </p:spPr>
        <p:style>
          <a:lnRef idx="0"/>
          <a:fillRef idx="0"/>
          <a:effectRef idx="0"/>
          <a:fontRef idx="minor"/>
        </p:style>
      </p:sp>
      <p:sp>
        <p:nvSpPr>
          <p:cNvPr id="534" name="CustomShape 111"/>
          <p:cNvSpPr/>
          <p:nvPr/>
        </p:nvSpPr>
        <p:spPr>
          <a:xfrm>
            <a:off x="6126120" y="2468520"/>
            <a:ext cx="548280" cy="273960"/>
          </a:xfrm>
          <a:prstGeom prst="ellipse">
            <a:avLst/>
          </a:prstGeom>
          <a:solidFill>
            <a:srgbClr val="00a933"/>
          </a:solidFill>
          <a:ln>
            <a:solidFill>
              <a:srgbClr val="3465a4"/>
            </a:solidFill>
          </a:ln>
        </p:spPr>
        <p:style>
          <a:lnRef idx="0"/>
          <a:fillRef idx="0"/>
          <a:effectRef idx="0"/>
          <a:fontRef idx="minor"/>
        </p:style>
      </p:sp>
      <p:sp>
        <p:nvSpPr>
          <p:cNvPr id="535" name="CustomShape 112"/>
          <p:cNvSpPr/>
          <p:nvPr/>
        </p:nvSpPr>
        <p:spPr>
          <a:xfrm>
            <a:off x="5852520" y="2743560"/>
            <a:ext cx="548280" cy="273960"/>
          </a:xfrm>
          <a:prstGeom prst="ellipse">
            <a:avLst/>
          </a:prstGeom>
          <a:solidFill>
            <a:srgbClr val="00a933"/>
          </a:solidFill>
          <a:ln>
            <a:solidFill>
              <a:srgbClr val="3465a4"/>
            </a:solidFill>
          </a:ln>
        </p:spPr>
        <p:style>
          <a:lnRef idx="0"/>
          <a:fillRef idx="0"/>
          <a:effectRef idx="0"/>
          <a:fontRef idx="minor"/>
        </p:style>
      </p:sp>
      <p:sp>
        <p:nvSpPr>
          <p:cNvPr id="536" name="CustomShape 113"/>
          <p:cNvSpPr/>
          <p:nvPr/>
        </p:nvSpPr>
        <p:spPr>
          <a:xfrm>
            <a:off x="4755600" y="3292560"/>
            <a:ext cx="548280" cy="273960"/>
          </a:xfrm>
          <a:prstGeom prst="ellipse">
            <a:avLst/>
          </a:prstGeom>
          <a:solidFill>
            <a:srgbClr val="00a933"/>
          </a:solidFill>
          <a:ln>
            <a:solidFill>
              <a:srgbClr val="3465a4"/>
            </a:solidFill>
          </a:ln>
        </p:spPr>
        <p:style>
          <a:lnRef idx="0"/>
          <a:fillRef idx="0"/>
          <a:effectRef idx="0"/>
          <a:fontRef idx="minor"/>
        </p:style>
      </p:sp>
      <p:sp>
        <p:nvSpPr>
          <p:cNvPr id="537" name="CustomShape 114"/>
          <p:cNvSpPr/>
          <p:nvPr/>
        </p:nvSpPr>
        <p:spPr>
          <a:xfrm>
            <a:off x="4663800" y="3017160"/>
            <a:ext cx="548280" cy="273960"/>
          </a:xfrm>
          <a:prstGeom prst="ellipse">
            <a:avLst/>
          </a:prstGeom>
          <a:solidFill>
            <a:srgbClr val="00a933"/>
          </a:solidFill>
          <a:ln>
            <a:solidFill>
              <a:srgbClr val="3465a4"/>
            </a:solidFill>
          </a:ln>
        </p:spPr>
        <p:style>
          <a:lnRef idx="0"/>
          <a:fillRef idx="0"/>
          <a:effectRef idx="0"/>
          <a:fontRef idx="minor"/>
        </p:style>
      </p:sp>
      <p:sp>
        <p:nvSpPr>
          <p:cNvPr id="538" name="CustomShape 115"/>
          <p:cNvSpPr/>
          <p:nvPr/>
        </p:nvSpPr>
        <p:spPr>
          <a:xfrm>
            <a:off x="5121000" y="2926080"/>
            <a:ext cx="548280" cy="273960"/>
          </a:xfrm>
          <a:prstGeom prst="ellipse">
            <a:avLst/>
          </a:prstGeom>
          <a:solidFill>
            <a:srgbClr val="00a933"/>
          </a:solidFill>
          <a:ln>
            <a:solidFill>
              <a:srgbClr val="3465a4"/>
            </a:solidFill>
          </a:ln>
        </p:spPr>
        <p:style>
          <a:lnRef idx="0"/>
          <a:fillRef idx="0"/>
          <a:effectRef idx="0"/>
          <a:fontRef idx="minor"/>
        </p:style>
      </p:sp>
      <p:sp>
        <p:nvSpPr>
          <p:cNvPr id="539" name="CustomShape 116"/>
          <p:cNvSpPr/>
          <p:nvPr/>
        </p:nvSpPr>
        <p:spPr>
          <a:xfrm>
            <a:off x="5577840" y="3017160"/>
            <a:ext cx="548280" cy="273960"/>
          </a:xfrm>
          <a:prstGeom prst="ellipse">
            <a:avLst/>
          </a:prstGeom>
          <a:solidFill>
            <a:srgbClr val="00a933"/>
          </a:solidFill>
          <a:ln>
            <a:solidFill>
              <a:srgbClr val="3465a4"/>
            </a:solidFill>
          </a:ln>
        </p:spPr>
        <p:style>
          <a:lnRef idx="0"/>
          <a:fillRef idx="0"/>
          <a:effectRef idx="0"/>
          <a:fontRef idx="minor"/>
        </p:style>
      </p:sp>
      <p:sp>
        <p:nvSpPr>
          <p:cNvPr id="540" name="CustomShape 117"/>
          <p:cNvSpPr/>
          <p:nvPr/>
        </p:nvSpPr>
        <p:spPr>
          <a:xfrm>
            <a:off x="5304240" y="3292200"/>
            <a:ext cx="548280" cy="273960"/>
          </a:xfrm>
          <a:prstGeom prst="ellipse">
            <a:avLst/>
          </a:prstGeom>
          <a:solidFill>
            <a:srgbClr val="00a933"/>
          </a:solidFill>
          <a:ln>
            <a:solidFill>
              <a:srgbClr val="3465a4"/>
            </a:solidFill>
          </a:ln>
        </p:spPr>
        <p:style>
          <a:lnRef idx="0"/>
          <a:fillRef idx="0"/>
          <a:effectRef idx="0"/>
          <a:fontRef idx="minor"/>
        </p:style>
      </p:sp>
      <p:sp>
        <p:nvSpPr>
          <p:cNvPr id="541" name="CustomShape 118"/>
          <p:cNvSpPr/>
          <p:nvPr/>
        </p:nvSpPr>
        <p:spPr>
          <a:xfrm>
            <a:off x="6492960" y="4298400"/>
            <a:ext cx="548280" cy="273960"/>
          </a:xfrm>
          <a:prstGeom prst="ellipse">
            <a:avLst/>
          </a:prstGeom>
          <a:solidFill>
            <a:srgbClr val="00a933"/>
          </a:solidFill>
          <a:ln>
            <a:solidFill>
              <a:srgbClr val="3465a4"/>
            </a:solidFill>
          </a:ln>
        </p:spPr>
        <p:style>
          <a:lnRef idx="0"/>
          <a:fillRef idx="0"/>
          <a:effectRef idx="0"/>
          <a:fontRef idx="minor"/>
        </p:style>
      </p:sp>
      <p:sp>
        <p:nvSpPr>
          <p:cNvPr id="542" name="CustomShape 119"/>
          <p:cNvSpPr/>
          <p:nvPr/>
        </p:nvSpPr>
        <p:spPr>
          <a:xfrm>
            <a:off x="6401160" y="4023000"/>
            <a:ext cx="548280" cy="273960"/>
          </a:xfrm>
          <a:prstGeom prst="ellipse">
            <a:avLst/>
          </a:prstGeom>
          <a:solidFill>
            <a:srgbClr val="00a933"/>
          </a:solidFill>
          <a:ln>
            <a:solidFill>
              <a:srgbClr val="3465a4"/>
            </a:solidFill>
          </a:ln>
        </p:spPr>
        <p:style>
          <a:lnRef idx="0"/>
          <a:fillRef idx="0"/>
          <a:effectRef idx="0"/>
          <a:fontRef idx="minor"/>
        </p:style>
      </p:sp>
      <p:sp>
        <p:nvSpPr>
          <p:cNvPr id="543" name="CustomShape 120"/>
          <p:cNvSpPr/>
          <p:nvPr/>
        </p:nvSpPr>
        <p:spPr>
          <a:xfrm>
            <a:off x="6858360" y="3931920"/>
            <a:ext cx="548280" cy="273960"/>
          </a:xfrm>
          <a:prstGeom prst="ellipse">
            <a:avLst/>
          </a:prstGeom>
          <a:solidFill>
            <a:srgbClr val="00a933"/>
          </a:solidFill>
          <a:ln>
            <a:solidFill>
              <a:srgbClr val="3465a4"/>
            </a:solidFill>
          </a:ln>
        </p:spPr>
        <p:style>
          <a:lnRef idx="0"/>
          <a:fillRef idx="0"/>
          <a:effectRef idx="0"/>
          <a:fontRef idx="minor"/>
        </p:style>
      </p:sp>
      <p:sp>
        <p:nvSpPr>
          <p:cNvPr id="544" name="CustomShape 121"/>
          <p:cNvSpPr/>
          <p:nvPr/>
        </p:nvSpPr>
        <p:spPr>
          <a:xfrm>
            <a:off x="7315200" y="4023000"/>
            <a:ext cx="548280" cy="273960"/>
          </a:xfrm>
          <a:prstGeom prst="ellipse">
            <a:avLst/>
          </a:prstGeom>
          <a:solidFill>
            <a:srgbClr val="00a933"/>
          </a:solidFill>
          <a:ln>
            <a:solidFill>
              <a:srgbClr val="3465a4"/>
            </a:solidFill>
          </a:ln>
        </p:spPr>
        <p:style>
          <a:lnRef idx="0"/>
          <a:fillRef idx="0"/>
          <a:effectRef idx="0"/>
          <a:fontRef idx="minor"/>
        </p:style>
      </p:sp>
      <p:sp>
        <p:nvSpPr>
          <p:cNvPr id="545" name="CustomShape 122"/>
          <p:cNvSpPr/>
          <p:nvPr/>
        </p:nvSpPr>
        <p:spPr>
          <a:xfrm>
            <a:off x="7041600" y="4298040"/>
            <a:ext cx="548280" cy="273960"/>
          </a:xfrm>
          <a:prstGeom prst="ellipse">
            <a:avLst/>
          </a:prstGeom>
          <a:solidFill>
            <a:srgbClr val="00a933"/>
          </a:solidFill>
          <a:ln>
            <a:solidFill>
              <a:srgbClr val="3465a4"/>
            </a:solidFill>
          </a:ln>
        </p:spPr>
        <p:style>
          <a:lnRef idx="0"/>
          <a:fillRef idx="0"/>
          <a:effectRef idx="0"/>
          <a:fontRef idx="minor"/>
        </p:style>
      </p:sp>
      <p:sp>
        <p:nvSpPr>
          <p:cNvPr id="546" name="CustomShape 123"/>
          <p:cNvSpPr/>
          <p:nvPr/>
        </p:nvSpPr>
        <p:spPr>
          <a:xfrm>
            <a:off x="5578200" y="3750480"/>
            <a:ext cx="548280" cy="273960"/>
          </a:xfrm>
          <a:prstGeom prst="ellipse">
            <a:avLst/>
          </a:prstGeom>
          <a:solidFill>
            <a:srgbClr val="00a933"/>
          </a:solidFill>
          <a:ln>
            <a:solidFill>
              <a:srgbClr val="3465a4"/>
            </a:solidFill>
          </a:ln>
        </p:spPr>
        <p:style>
          <a:lnRef idx="0"/>
          <a:fillRef idx="0"/>
          <a:effectRef idx="0"/>
          <a:fontRef idx="minor"/>
        </p:style>
      </p:sp>
      <p:sp>
        <p:nvSpPr>
          <p:cNvPr id="547" name="CustomShape 124"/>
          <p:cNvSpPr/>
          <p:nvPr/>
        </p:nvSpPr>
        <p:spPr>
          <a:xfrm>
            <a:off x="5395320" y="3567240"/>
            <a:ext cx="548280" cy="273960"/>
          </a:xfrm>
          <a:prstGeom prst="ellipse">
            <a:avLst/>
          </a:prstGeom>
          <a:solidFill>
            <a:srgbClr val="00a933"/>
          </a:solidFill>
          <a:ln>
            <a:solidFill>
              <a:srgbClr val="3465a4"/>
            </a:solidFill>
          </a:ln>
        </p:spPr>
        <p:style>
          <a:lnRef idx="0"/>
          <a:fillRef idx="0"/>
          <a:effectRef idx="0"/>
          <a:fontRef idx="minor"/>
        </p:style>
      </p:sp>
      <p:sp>
        <p:nvSpPr>
          <p:cNvPr id="548" name="CustomShape 125"/>
          <p:cNvSpPr/>
          <p:nvPr/>
        </p:nvSpPr>
        <p:spPr>
          <a:xfrm>
            <a:off x="6035400" y="3657600"/>
            <a:ext cx="548280" cy="273960"/>
          </a:xfrm>
          <a:prstGeom prst="ellipse">
            <a:avLst/>
          </a:prstGeom>
          <a:solidFill>
            <a:srgbClr val="00a933"/>
          </a:solidFill>
          <a:ln>
            <a:solidFill>
              <a:srgbClr val="3465a4"/>
            </a:solidFill>
          </a:ln>
        </p:spPr>
        <p:style>
          <a:lnRef idx="0"/>
          <a:fillRef idx="0"/>
          <a:effectRef idx="0"/>
          <a:fontRef idx="minor"/>
        </p:style>
      </p:sp>
      <p:sp>
        <p:nvSpPr>
          <p:cNvPr id="549" name="CustomShape 126"/>
          <p:cNvSpPr/>
          <p:nvPr/>
        </p:nvSpPr>
        <p:spPr>
          <a:xfrm>
            <a:off x="5120640" y="4937760"/>
            <a:ext cx="548280" cy="273960"/>
          </a:xfrm>
          <a:prstGeom prst="ellipse">
            <a:avLst/>
          </a:prstGeom>
          <a:solidFill>
            <a:srgbClr val="00a933"/>
          </a:solidFill>
          <a:ln>
            <a:solidFill>
              <a:srgbClr val="3465a4"/>
            </a:solidFill>
          </a:ln>
        </p:spPr>
        <p:style>
          <a:lnRef idx="0"/>
          <a:fillRef idx="0"/>
          <a:effectRef idx="0"/>
          <a:fontRef idx="minor"/>
        </p:style>
      </p:sp>
      <p:sp>
        <p:nvSpPr>
          <p:cNvPr id="550" name="CustomShape 127"/>
          <p:cNvSpPr/>
          <p:nvPr/>
        </p:nvSpPr>
        <p:spPr>
          <a:xfrm>
            <a:off x="4937760" y="4754520"/>
            <a:ext cx="548280" cy="273960"/>
          </a:xfrm>
          <a:prstGeom prst="ellipse">
            <a:avLst/>
          </a:prstGeom>
          <a:solidFill>
            <a:srgbClr val="00a933"/>
          </a:solidFill>
          <a:ln>
            <a:solidFill>
              <a:srgbClr val="3465a4"/>
            </a:solidFill>
          </a:ln>
        </p:spPr>
        <p:style>
          <a:lnRef idx="0"/>
          <a:fillRef idx="0"/>
          <a:effectRef idx="0"/>
          <a:fontRef idx="minor"/>
        </p:style>
      </p:sp>
      <p:sp>
        <p:nvSpPr>
          <p:cNvPr id="551" name="CustomShape 128"/>
          <p:cNvSpPr/>
          <p:nvPr/>
        </p:nvSpPr>
        <p:spPr>
          <a:xfrm>
            <a:off x="5577840" y="4844880"/>
            <a:ext cx="548280" cy="273960"/>
          </a:xfrm>
          <a:prstGeom prst="ellipse">
            <a:avLst/>
          </a:prstGeom>
          <a:solidFill>
            <a:srgbClr val="00a933"/>
          </a:solidFill>
          <a:ln>
            <a:solidFill>
              <a:srgbClr val="3465a4"/>
            </a:solidFill>
          </a:ln>
        </p:spPr>
        <p:style>
          <a:lnRef idx="0"/>
          <a:fillRef idx="0"/>
          <a:effectRef idx="0"/>
          <a:fontRef idx="minor"/>
        </p:style>
      </p:sp>
      <p:sp>
        <p:nvSpPr>
          <p:cNvPr id="552" name="CustomShape 129"/>
          <p:cNvSpPr/>
          <p:nvPr/>
        </p:nvSpPr>
        <p:spPr>
          <a:xfrm>
            <a:off x="6492240" y="4846320"/>
            <a:ext cx="548280" cy="273960"/>
          </a:xfrm>
          <a:prstGeom prst="ellipse">
            <a:avLst/>
          </a:prstGeom>
          <a:solidFill>
            <a:srgbClr val="00a933"/>
          </a:solidFill>
          <a:ln>
            <a:solidFill>
              <a:srgbClr val="3465a4"/>
            </a:solidFill>
          </a:ln>
        </p:spPr>
        <p:style>
          <a:lnRef idx="0"/>
          <a:fillRef idx="0"/>
          <a:effectRef idx="0"/>
          <a:fontRef idx="minor"/>
        </p:style>
      </p:sp>
      <p:sp>
        <p:nvSpPr>
          <p:cNvPr id="553" name="CustomShape 130"/>
          <p:cNvSpPr/>
          <p:nvPr/>
        </p:nvSpPr>
        <p:spPr>
          <a:xfrm>
            <a:off x="6309360" y="4663080"/>
            <a:ext cx="548280" cy="273960"/>
          </a:xfrm>
          <a:prstGeom prst="ellipse">
            <a:avLst/>
          </a:prstGeom>
          <a:solidFill>
            <a:srgbClr val="00a933"/>
          </a:solidFill>
          <a:ln>
            <a:solidFill>
              <a:srgbClr val="3465a4"/>
            </a:solidFill>
          </a:ln>
        </p:spPr>
        <p:style>
          <a:lnRef idx="0"/>
          <a:fillRef idx="0"/>
          <a:effectRef idx="0"/>
          <a:fontRef idx="minor"/>
        </p:style>
      </p:sp>
      <p:sp>
        <p:nvSpPr>
          <p:cNvPr id="554" name="CustomShape 131"/>
          <p:cNvSpPr/>
          <p:nvPr/>
        </p:nvSpPr>
        <p:spPr>
          <a:xfrm>
            <a:off x="6949440" y="4753440"/>
            <a:ext cx="548280" cy="273960"/>
          </a:xfrm>
          <a:prstGeom prst="ellipse">
            <a:avLst/>
          </a:prstGeom>
          <a:solidFill>
            <a:srgbClr val="00a933"/>
          </a:solidFill>
          <a:ln>
            <a:solidFill>
              <a:srgbClr val="3465a4"/>
            </a:solidFill>
          </a:ln>
        </p:spPr>
        <p:style>
          <a:lnRef idx="0"/>
          <a:fillRef idx="0"/>
          <a:effectRef idx="0"/>
          <a:fontRef idx="minor"/>
        </p:style>
      </p:sp>
      <p:sp>
        <p:nvSpPr>
          <p:cNvPr id="555" name="CustomShape 132"/>
          <p:cNvSpPr/>
          <p:nvPr/>
        </p:nvSpPr>
        <p:spPr>
          <a:xfrm>
            <a:off x="6035400" y="5212440"/>
            <a:ext cx="548280" cy="273960"/>
          </a:xfrm>
          <a:prstGeom prst="ellipse">
            <a:avLst/>
          </a:prstGeom>
          <a:solidFill>
            <a:srgbClr val="00a933"/>
          </a:solidFill>
          <a:ln>
            <a:solidFill>
              <a:srgbClr val="3465a4"/>
            </a:solidFill>
          </a:ln>
        </p:spPr>
        <p:style>
          <a:lnRef idx="0"/>
          <a:fillRef idx="0"/>
          <a:effectRef idx="0"/>
          <a:fontRef idx="minor"/>
        </p:style>
      </p:sp>
      <p:sp>
        <p:nvSpPr>
          <p:cNvPr id="556" name="CustomShape 133"/>
          <p:cNvSpPr/>
          <p:nvPr/>
        </p:nvSpPr>
        <p:spPr>
          <a:xfrm>
            <a:off x="5852520" y="5029200"/>
            <a:ext cx="548280" cy="273960"/>
          </a:xfrm>
          <a:prstGeom prst="ellipse">
            <a:avLst/>
          </a:prstGeom>
          <a:solidFill>
            <a:srgbClr val="00a933"/>
          </a:solidFill>
          <a:ln>
            <a:solidFill>
              <a:srgbClr val="3465a4"/>
            </a:solidFill>
          </a:ln>
        </p:spPr>
        <p:style>
          <a:lnRef idx="0"/>
          <a:fillRef idx="0"/>
          <a:effectRef idx="0"/>
          <a:fontRef idx="minor"/>
        </p:style>
      </p:sp>
      <p:sp>
        <p:nvSpPr>
          <p:cNvPr id="557" name="CustomShape 134"/>
          <p:cNvSpPr/>
          <p:nvPr/>
        </p:nvSpPr>
        <p:spPr>
          <a:xfrm>
            <a:off x="6492600" y="5119560"/>
            <a:ext cx="548280" cy="273960"/>
          </a:xfrm>
          <a:prstGeom prst="ellipse">
            <a:avLst/>
          </a:prstGeom>
          <a:solidFill>
            <a:srgbClr val="00a933"/>
          </a:solidFill>
          <a:ln>
            <a:solidFill>
              <a:srgbClr val="3465a4"/>
            </a:solidFill>
          </a:ln>
        </p:spPr>
        <p:style>
          <a:lnRef idx="0"/>
          <a:fillRef idx="0"/>
          <a:effectRef idx="0"/>
          <a:fontRef idx="minor"/>
        </p:style>
      </p:sp>
      <p:sp>
        <p:nvSpPr>
          <p:cNvPr id="558" name="CustomShape 135"/>
          <p:cNvSpPr/>
          <p:nvPr/>
        </p:nvSpPr>
        <p:spPr>
          <a:xfrm>
            <a:off x="176040" y="1737360"/>
            <a:ext cx="3755520" cy="486360"/>
          </a:xfrm>
          <a:prstGeom prst="rect">
            <a:avLst/>
          </a:prstGeom>
          <a:noFill/>
          <a:ln>
            <a:noFill/>
          </a:ln>
        </p:spPr>
        <p:style>
          <a:lnRef idx="0"/>
          <a:fillRef idx="0"/>
          <a:effectRef idx="0"/>
          <a:fontRef idx="minor"/>
        </p:style>
        <p:txBody>
          <a:bodyPr lIns="90000" rIns="90000" tIns="45000" bIns="45000">
            <a:noAutofit/>
          </a:bodyPr>
          <a:p>
            <a:pPr>
              <a:lnSpc>
                <a:spcPct val="100000"/>
              </a:lnSpc>
            </a:pPr>
            <a:r>
              <a:rPr b="1" lang="en-US" sz="2800" spc="-1" strike="noStrike">
                <a:latin typeface="Arial"/>
              </a:rPr>
              <a:t>Only one more week!</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9" name="CustomShape 1"/>
          <p:cNvSpPr/>
          <p:nvPr/>
        </p:nvSpPr>
        <p:spPr>
          <a:xfrm>
            <a:off x="91440" y="91800"/>
            <a:ext cx="438876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The Exponential Equation</a:t>
            </a:r>
            <a:endParaRPr b="0" lang="en-US" sz="2800" spc="-1" strike="noStrike">
              <a:latin typeface="Arial"/>
            </a:endParaRPr>
          </a:p>
        </p:txBody>
      </p:sp>
      <mc:AlternateContent>
        <mc:Choice xmlns:a14="http://schemas.microsoft.com/office/drawing/2010/main" Requires="a14">
          <p:sp>
            <p:nvSpPr>
              <p:cNvPr id="560" name="Formula 2"/>
              <p:cNvSpPr txBox="1"/>
              <p:nvPr/>
            </p:nvSpPr>
            <p:spPr>
              <a:xfrm>
                <a:off x="4215240" y="3255120"/>
                <a:ext cx="719280" cy="359280"/>
              </a:xfrm>
              <a:prstGeom prst="rect">
                <a:avLst/>
              </a:prstGeom>
            </p:spPr>
            <p:txBody>
              <a:bodyPr/>
              <a:p>
                <a14:m>
                  <m:oMath xmlns:m="http://schemas.openxmlformats.org/officeDocument/2006/math"/>
                </a14:m>
              </a:p>
            </p:txBody>
          </p:sp>
        </mc:Choice>
        <mc:Fallback/>
      </mc:AlternateContent>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1" name="CustomShape 1"/>
          <p:cNvSpPr/>
          <p:nvPr/>
        </p:nvSpPr>
        <p:spPr>
          <a:xfrm>
            <a:off x="91440" y="91800"/>
            <a:ext cx="438876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The Exponential Equation</a:t>
            </a:r>
            <a:endParaRPr b="0" lang="en-US" sz="2800" spc="-1" strike="noStrike">
              <a:latin typeface="Arial"/>
            </a:endParaRPr>
          </a:p>
        </p:txBody>
      </p:sp>
      <mc:AlternateContent>
        <mc:Choice xmlns:a14="http://schemas.microsoft.com/office/drawing/2010/main" Requires="a14">
          <p:sp>
            <p:nvSpPr>
              <p:cNvPr id="562" name="Formula 2"/>
              <p:cNvSpPr txBox="1"/>
              <p:nvPr/>
            </p:nvSpPr>
            <p:spPr>
              <a:xfrm>
                <a:off x="4218120" y="3023640"/>
                <a:ext cx="719280" cy="359280"/>
              </a:xfrm>
              <a:prstGeom prst="rect">
                <a:avLst/>
              </a:prstGeom>
            </p:spPr>
            <p:txBody>
              <a:bodyPr/>
              <a:p>
                <a14:m>
                  <m:oMath xmlns:m="http://schemas.openxmlformats.org/officeDocument/2006/math"/>
                </a14:m>
              </a:p>
            </p:txBody>
          </p:sp>
        </mc:Choice>
        <mc:Fallback/>
      </mc:AlternateContent>
      <p:pic>
        <p:nvPicPr>
          <p:cNvPr id="563" name="" descr=""/>
          <p:cNvPicPr/>
          <p:nvPr/>
        </p:nvPicPr>
        <p:blipFill>
          <a:blip r:embed="rId1"/>
          <a:stretch/>
        </p:blipFill>
        <p:spPr>
          <a:xfrm>
            <a:off x="3156120" y="2583360"/>
            <a:ext cx="2837880" cy="79956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4" name="CustomShape 1"/>
          <p:cNvSpPr/>
          <p:nvPr/>
        </p:nvSpPr>
        <p:spPr>
          <a:xfrm>
            <a:off x="91440" y="91800"/>
            <a:ext cx="438876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The Exponential Equation</a:t>
            </a:r>
            <a:endParaRPr b="0" lang="en-US" sz="2800" spc="-1" strike="noStrike">
              <a:latin typeface="Arial"/>
            </a:endParaRPr>
          </a:p>
        </p:txBody>
      </p:sp>
      <mc:AlternateContent>
        <mc:Choice xmlns:a14="http://schemas.microsoft.com/office/drawing/2010/main" Requires="a14">
          <p:sp>
            <p:nvSpPr>
              <p:cNvPr id="565" name="Formula 2"/>
              <p:cNvSpPr txBox="1"/>
              <p:nvPr/>
            </p:nvSpPr>
            <p:spPr>
              <a:xfrm>
                <a:off x="4218120" y="3023640"/>
                <a:ext cx="719280" cy="359280"/>
              </a:xfrm>
              <a:prstGeom prst="rect">
                <a:avLst/>
              </a:prstGeom>
            </p:spPr>
            <p:txBody>
              <a:bodyPr/>
              <a:p>
                <a14:m>
                  <m:oMath xmlns:m="http://schemas.openxmlformats.org/officeDocument/2006/math"/>
                </a14:m>
              </a:p>
            </p:txBody>
          </p:sp>
        </mc:Choice>
        <mc:Fallback/>
      </mc:AlternateContent>
      <p:pic>
        <p:nvPicPr>
          <p:cNvPr id="566" name="" descr=""/>
          <p:cNvPicPr/>
          <p:nvPr/>
        </p:nvPicPr>
        <p:blipFill>
          <a:blip r:embed="rId1"/>
          <a:stretch/>
        </p:blipFill>
        <p:spPr>
          <a:xfrm>
            <a:off x="2894040" y="2616120"/>
            <a:ext cx="3361680" cy="163764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7" name="CustomShape 1"/>
          <p:cNvSpPr/>
          <p:nvPr/>
        </p:nvSpPr>
        <p:spPr>
          <a:xfrm>
            <a:off x="91440" y="91800"/>
            <a:ext cx="438876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The Exponential Equation</a:t>
            </a:r>
            <a:endParaRPr b="0" lang="en-US" sz="2800" spc="-1" strike="noStrike">
              <a:latin typeface="Arial"/>
            </a:endParaRPr>
          </a:p>
        </p:txBody>
      </p:sp>
      <mc:AlternateContent>
        <mc:Choice xmlns:a14="http://schemas.microsoft.com/office/drawing/2010/main" Requires="a14">
          <p:sp>
            <p:nvSpPr>
              <p:cNvPr id="568" name="Formula 2"/>
              <p:cNvSpPr txBox="1"/>
              <p:nvPr/>
            </p:nvSpPr>
            <p:spPr>
              <a:xfrm>
                <a:off x="4218120" y="3023640"/>
                <a:ext cx="719280" cy="359280"/>
              </a:xfrm>
              <a:prstGeom prst="rect">
                <a:avLst/>
              </a:prstGeom>
            </p:spPr>
            <p:txBody>
              <a:bodyPr/>
              <a:p>
                <a14:m>
                  <m:oMath xmlns:m="http://schemas.openxmlformats.org/officeDocument/2006/math"/>
                </a14:m>
              </a:p>
            </p:txBody>
          </p:sp>
        </mc:Choice>
        <mc:Fallback/>
      </mc:AlternateContent>
      <p:pic>
        <p:nvPicPr>
          <p:cNvPr id="569" name="" descr=""/>
          <p:cNvPicPr/>
          <p:nvPr/>
        </p:nvPicPr>
        <p:blipFill>
          <a:blip r:embed="rId1"/>
          <a:stretch/>
        </p:blipFill>
        <p:spPr>
          <a:xfrm>
            <a:off x="2103120" y="1868400"/>
            <a:ext cx="4754520" cy="425772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822960" y="286560"/>
            <a:ext cx="7542720" cy="1449720"/>
          </a:xfrm>
          <a:prstGeom prst="rect">
            <a:avLst/>
          </a:prstGeom>
          <a:noFill/>
          <a:ln>
            <a:noFill/>
          </a:ln>
        </p:spPr>
        <p:style>
          <a:lnRef idx="0"/>
          <a:fillRef idx="0"/>
          <a:effectRef idx="0"/>
          <a:fontRef idx="minor"/>
        </p:style>
        <p:txBody>
          <a:bodyPr lIns="90000" rIns="90000" tIns="45000" bIns="45000" anchor="b">
            <a:noAutofit/>
          </a:bodyPr>
          <a:p>
            <a:pPr algn="ctr">
              <a:lnSpc>
                <a:spcPct val="85000"/>
              </a:lnSpc>
            </a:pPr>
            <a:r>
              <a:rPr b="0" lang="en-US" sz="4800" spc="-52" strike="noStrike">
                <a:solidFill>
                  <a:srgbClr val="404040"/>
                </a:solidFill>
                <a:latin typeface="Calibri Light"/>
                <a:ea typeface="DejaVu Sans"/>
              </a:rPr>
              <a:t>Biology is </a:t>
            </a:r>
            <a:r>
              <a:rPr b="1" i="1" lang="en-US" sz="4800" spc="-52" strike="noStrike">
                <a:solidFill>
                  <a:srgbClr val="404040"/>
                </a:solidFill>
                <a:latin typeface="Calibri Light"/>
                <a:ea typeface="DejaVu Sans"/>
              </a:rPr>
              <a:t>Math</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0" name="CustomShape 1"/>
          <p:cNvSpPr/>
          <p:nvPr/>
        </p:nvSpPr>
        <p:spPr>
          <a:xfrm>
            <a:off x="91440" y="91800"/>
            <a:ext cx="347472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Density Dependence</a:t>
            </a:r>
            <a:endParaRPr b="0" lang="en-US" sz="2800" spc="-1" strike="noStrike">
              <a:latin typeface="Arial"/>
            </a:endParaRPr>
          </a:p>
        </p:txBody>
      </p:sp>
      <mc:AlternateContent>
        <mc:Choice xmlns:a14="http://schemas.microsoft.com/office/drawing/2010/main" Requires="a14">
          <p:sp>
            <p:nvSpPr>
              <p:cNvPr id="571" name="Formula 2"/>
              <p:cNvSpPr txBox="1"/>
              <p:nvPr/>
            </p:nvSpPr>
            <p:spPr>
              <a:xfrm>
                <a:off x="4218120" y="3023640"/>
                <a:ext cx="719280" cy="359280"/>
              </a:xfrm>
              <a:prstGeom prst="rect">
                <a:avLst/>
              </a:prstGeom>
            </p:spPr>
            <p:txBody>
              <a:bodyPr/>
              <a:p>
                <a14:m>
                  <m:oMath xmlns:m="http://schemas.openxmlformats.org/officeDocument/2006/math"/>
                </a14:m>
              </a:p>
            </p:txBody>
          </p:sp>
        </mc:Choice>
        <mc:Fallback/>
      </mc:AlternateContent>
      <p:pic>
        <p:nvPicPr>
          <p:cNvPr id="572" name="" descr=""/>
          <p:cNvPicPr/>
          <p:nvPr/>
        </p:nvPicPr>
        <p:blipFill>
          <a:blip r:embed="rId1"/>
          <a:stretch/>
        </p:blipFill>
        <p:spPr>
          <a:xfrm>
            <a:off x="365760" y="1645920"/>
            <a:ext cx="3495240" cy="2333160"/>
          </a:xfrm>
          <a:prstGeom prst="rect">
            <a:avLst/>
          </a:prstGeom>
          <a:ln>
            <a:noFill/>
          </a:ln>
        </p:spPr>
      </p:pic>
      <p:pic>
        <p:nvPicPr>
          <p:cNvPr id="573" name="" descr=""/>
          <p:cNvPicPr/>
          <p:nvPr/>
        </p:nvPicPr>
        <p:blipFill>
          <a:blip r:embed="rId2"/>
          <a:stretch/>
        </p:blipFill>
        <p:spPr>
          <a:xfrm>
            <a:off x="4023360" y="2743200"/>
            <a:ext cx="4803480" cy="3429360"/>
          </a:xfrm>
          <a:prstGeom prst="rect">
            <a:avLst/>
          </a:prstGeom>
          <a:ln>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4" name="CustomShape 1"/>
          <p:cNvSpPr/>
          <p:nvPr/>
        </p:nvSpPr>
        <p:spPr>
          <a:xfrm>
            <a:off x="91440" y="91800"/>
            <a:ext cx="347472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Density Dependence</a:t>
            </a:r>
            <a:endParaRPr b="0" lang="en-US" sz="2800" spc="-1" strike="noStrike">
              <a:latin typeface="Arial"/>
            </a:endParaRPr>
          </a:p>
        </p:txBody>
      </p:sp>
      <mc:AlternateContent>
        <mc:Choice xmlns:a14="http://schemas.microsoft.com/office/drawing/2010/main" Requires="a14">
          <p:sp>
            <p:nvSpPr>
              <p:cNvPr id="575" name="Formula 2"/>
              <p:cNvSpPr txBox="1"/>
              <p:nvPr/>
            </p:nvSpPr>
            <p:spPr>
              <a:xfrm>
                <a:off x="4218120" y="3023640"/>
                <a:ext cx="719280" cy="359280"/>
              </a:xfrm>
              <a:prstGeom prst="rect">
                <a:avLst/>
              </a:prstGeom>
            </p:spPr>
            <p:txBody>
              <a:bodyPr/>
              <a:p>
                <a14:m>
                  <m:oMath xmlns:m="http://schemas.openxmlformats.org/officeDocument/2006/math"/>
                </a14:m>
              </a:p>
            </p:txBody>
          </p:sp>
        </mc:Choice>
        <mc:Fallback/>
      </mc:AlternateContent>
      <p:sp>
        <p:nvSpPr>
          <p:cNvPr id="576" name="TextShape 3"/>
          <p:cNvSpPr txBox="1"/>
          <p:nvPr/>
        </p:nvSpPr>
        <p:spPr>
          <a:xfrm>
            <a:off x="640080" y="1920240"/>
            <a:ext cx="4663440" cy="1114200"/>
          </a:xfrm>
          <a:prstGeom prst="rect">
            <a:avLst/>
          </a:prstGeom>
          <a:noFill/>
          <a:ln>
            <a:noFill/>
          </a:ln>
        </p:spPr>
        <p:txBody>
          <a:bodyPr lIns="90000" rIns="90000" tIns="45000" bIns="45000">
            <a:noAutofit/>
          </a:bodyPr>
          <a:p>
            <a:r>
              <a:rPr b="0" lang="en-US" sz="1800" spc="-1" strike="noStrike">
                <a:latin typeface="Arial"/>
              </a:rPr>
              <a:t>Nicholson &amp; Bailey (1935) formalized “regulation of populations through density dependence” as a result of </a:t>
            </a:r>
            <a:r>
              <a:rPr b="0" i="1" lang="en-US" sz="1800" spc="-1" strike="noStrike">
                <a:latin typeface="Arial"/>
              </a:rPr>
              <a:t>intraspecific</a:t>
            </a:r>
            <a:r>
              <a:rPr b="0" lang="en-US" sz="1800" spc="-1" strike="noStrike">
                <a:latin typeface="Arial"/>
              </a:rPr>
              <a:t> competition</a:t>
            </a:r>
            <a:endParaRPr b="0" lang="en-US" sz="1800" spc="-1" strike="noStrike">
              <a:latin typeface="Arial"/>
            </a:endParaRPr>
          </a:p>
        </p:txBody>
      </p:sp>
      <p:pic>
        <p:nvPicPr>
          <p:cNvPr id="577" name="" descr=""/>
          <p:cNvPicPr/>
          <p:nvPr/>
        </p:nvPicPr>
        <p:blipFill>
          <a:blip r:embed="rId1"/>
          <a:stretch/>
        </p:blipFill>
        <p:spPr>
          <a:xfrm>
            <a:off x="5410440" y="1208160"/>
            <a:ext cx="2806560" cy="1992240"/>
          </a:xfrm>
          <a:prstGeom prst="rect">
            <a:avLst/>
          </a:prstGeom>
          <a:ln>
            <a:noFill/>
          </a:ln>
        </p:spPr>
      </p:pic>
      <p:pic>
        <p:nvPicPr>
          <p:cNvPr id="578" name="" descr=""/>
          <p:cNvPicPr/>
          <p:nvPr/>
        </p:nvPicPr>
        <p:blipFill>
          <a:blip r:embed="rId2"/>
          <a:stretch/>
        </p:blipFill>
        <p:spPr>
          <a:xfrm>
            <a:off x="5212080" y="3621600"/>
            <a:ext cx="3399840" cy="2779200"/>
          </a:xfrm>
          <a:prstGeom prst="rect">
            <a:avLst/>
          </a:prstGeom>
          <a:ln>
            <a:noFill/>
          </a:ln>
        </p:spPr>
      </p:pic>
      <p:sp>
        <p:nvSpPr>
          <p:cNvPr id="579" name="TextShape 4"/>
          <p:cNvSpPr txBox="1"/>
          <p:nvPr/>
        </p:nvSpPr>
        <p:spPr>
          <a:xfrm>
            <a:off x="548640" y="3931920"/>
            <a:ext cx="4663440" cy="1114200"/>
          </a:xfrm>
          <a:prstGeom prst="rect">
            <a:avLst/>
          </a:prstGeom>
          <a:noFill/>
          <a:ln>
            <a:noFill/>
          </a:ln>
        </p:spPr>
        <p:txBody>
          <a:bodyPr lIns="90000" rIns="90000" tIns="45000" bIns="45000">
            <a:noAutofit/>
          </a:bodyPr>
          <a:p>
            <a:r>
              <a:rPr b="0" lang="en-US" sz="1800" spc="-1" strike="noStrike">
                <a:latin typeface="Arial"/>
              </a:rPr>
              <a:t>Milne (1961) took these conclusions and, having seen patterns in the environment, said density dependence only happens at </a:t>
            </a:r>
            <a:r>
              <a:rPr b="0" i="1" lang="en-US" sz="1800" spc="-1" strike="noStrike">
                <a:latin typeface="Arial"/>
              </a:rPr>
              <a:t>high abundance</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0" name="CustomShape 1"/>
          <p:cNvSpPr/>
          <p:nvPr/>
        </p:nvSpPr>
        <p:spPr>
          <a:xfrm>
            <a:off x="91440" y="91800"/>
            <a:ext cx="347472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Density Dependence</a:t>
            </a:r>
            <a:endParaRPr b="0" lang="en-US" sz="2800" spc="-1" strike="noStrike">
              <a:latin typeface="Arial"/>
            </a:endParaRPr>
          </a:p>
        </p:txBody>
      </p:sp>
      <mc:AlternateContent>
        <mc:Choice xmlns:a14="http://schemas.microsoft.com/office/drawing/2010/main" Requires="a14">
          <p:sp>
            <p:nvSpPr>
              <p:cNvPr id="581" name="Formula 2"/>
              <p:cNvSpPr txBox="1"/>
              <p:nvPr/>
            </p:nvSpPr>
            <p:spPr>
              <a:xfrm>
                <a:off x="4218120" y="3023640"/>
                <a:ext cx="719280" cy="359280"/>
              </a:xfrm>
              <a:prstGeom prst="rect">
                <a:avLst/>
              </a:prstGeom>
            </p:spPr>
            <p:txBody>
              <a:bodyPr/>
              <a:p>
                <a14:m>
                  <m:oMath xmlns:m="http://schemas.openxmlformats.org/officeDocument/2006/math"/>
                </a14:m>
              </a:p>
            </p:txBody>
          </p:sp>
        </mc:Choice>
        <mc:Fallback/>
      </mc:AlternateContent>
      <p:pic>
        <p:nvPicPr>
          <p:cNvPr id="582" name="" descr=""/>
          <p:cNvPicPr/>
          <p:nvPr/>
        </p:nvPicPr>
        <p:blipFill>
          <a:blip r:embed="rId1"/>
          <a:stretch/>
        </p:blipFill>
        <p:spPr>
          <a:xfrm>
            <a:off x="4937760" y="2377440"/>
            <a:ext cx="3983400" cy="3583440"/>
          </a:xfrm>
          <a:prstGeom prst="rect">
            <a:avLst/>
          </a:prstGeom>
          <a:ln>
            <a:noFill/>
          </a:ln>
        </p:spPr>
      </p:pic>
      <p:sp>
        <p:nvSpPr>
          <p:cNvPr id="583" name="TextShape 3"/>
          <p:cNvSpPr txBox="1"/>
          <p:nvPr/>
        </p:nvSpPr>
        <p:spPr>
          <a:xfrm>
            <a:off x="182880" y="2067840"/>
            <a:ext cx="4663440" cy="1370160"/>
          </a:xfrm>
          <a:prstGeom prst="rect">
            <a:avLst/>
          </a:prstGeom>
          <a:noFill/>
          <a:ln>
            <a:noFill/>
          </a:ln>
        </p:spPr>
        <p:txBody>
          <a:bodyPr lIns="90000" rIns="90000" tIns="45000" bIns="45000">
            <a:noAutofit/>
          </a:bodyPr>
          <a:p>
            <a:r>
              <a:rPr b="0" lang="en-US" sz="1800" spc="-1" strike="noStrike">
                <a:latin typeface="Arial"/>
              </a:rPr>
              <a:t>We also began to understand that populations under density-dependent control may actually be </a:t>
            </a:r>
            <a:r>
              <a:rPr b="1" lang="en-US" sz="1800" spc="-1" strike="noStrike">
                <a:latin typeface="Arial"/>
              </a:rPr>
              <a:t>chaotic </a:t>
            </a:r>
            <a:r>
              <a:rPr b="0" lang="en-US" sz="1800" spc="-1" strike="noStrike">
                <a:latin typeface="Arial"/>
              </a:rPr>
              <a:t>(Gukenheimer et al. 1977) even though they </a:t>
            </a:r>
            <a:r>
              <a:rPr b="0" i="1" lang="en-US" sz="1800" spc="-1" strike="noStrike">
                <a:latin typeface="Arial"/>
              </a:rPr>
              <a:t>appear </a:t>
            </a:r>
            <a:r>
              <a:rPr b="0" lang="en-US" sz="1800" spc="-1" strike="noStrike">
                <a:latin typeface="Arial"/>
              </a:rPr>
              <a:t>to be density independent </a:t>
            </a:r>
            <a:r>
              <a:rPr b="0" lang="en-US" sz="1800" spc="-1" strike="noStrike">
                <a:latin typeface="Arial"/>
              </a:rPr>
              <a:t>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4" name="CustomShape 1"/>
          <p:cNvSpPr/>
          <p:nvPr/>
        </p:nvSpPr>
        <p:spPr>
          <a:xfrm>
            <a:off x="91440" y="91800"/>
            <a:ext cx="3474720" cy="79272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2800" spc="-1" strike="noStrike">
                <a:latin typeface="Arial"/>
              </a:rPr>
              <a:t>Logistic Equation</a:t>
            </a:r>
            <a:endParaRPr b="0" lang="en-US" sz="2800" spc="-1" strike="noStrike">
              <a:latin typeface="Arial"/>
            </a:endParaRPr>
          </a:p>
        </p:txBody>
      </p:sp>
      <mc:AlternateContent>
        <mc:Choice xmlns:a14="http://schemas.microsoft.com/office/drawing/2010/main" Requires="a14">
          <p:sp>
            <p:nvSpPr>
              <p:cNvPr id="585" name="Formula 2"/>
              <p:cNvSpPr txBox="1"/>
              <p:nvPr/>
            </p:nvSpPr>
            <p:spPr>
              <a:xfrm>
                <a:off x="4218120" y="3023640"/>
                <a:ext cx="719280" cy="359280"/>
              </a:xfrm>
              <a:prstGeom prst="rect">
                <a:avLst/>
              </a:prstGeom>
            </p:spPr>
            <p:txBody>
              <a:bodyPr/>
              <a:p>
                <a14:m>
                  <m:oMath xmlns:m="http://schemas.openxmlformats.org/officeDocument/2006/math"/>
                </a14:m>
              </a:p>
            </p:txBody>
          </p:sp>
        </mc:Choice>
        <mc:Fallback/>
      </mc:AlternateContent>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6" name="CustomShape 1"/>
          <p:cNvSpPr/>
          <p:nvPr/>
        </p:nvSpPr>
        <p:spPr>
          <a:xfrm>
            <a:off x="457200" y="273600"/>
            <a:ext cx="8228880" cy="1144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latin typeface="Arial"/>
              </a:rPr>
              <a:t>Population Growth</a:t>
            </a:r>
            <a:endParaRPr b="0" lang="en-US" sz="4400" spc="-1" strike="noStrike">
              <a:latin typeface="Arial"/>
            </a:endParaRPr>
          </a:p>
        </p:txBody>
      </p:sp>
      <p:sp>
        <p:nvSpPr>
          <p:cNvPr id="587" name="CustomShape 2"/>
          <p:cNvSpPr/>
          <p:nvPr/>
        </p:nvSpPr>
        <p:spPr>
          <a:xfrm>
            <a:off x="457200" y="1784520"/>
            <a:ext cx="4015440" cy="3976920"/>
          </a:xfrm>
          <a:prstGeom prst="rect">
            <a:avLst/>
          </a:prstGeom>
          <a:noFill/>
          <a:ln>
            <a:noFill/>
          </a:ln>
        </p:spPr>
        <p:style>
          <a:lnRef idx="0"/>
          <a:fillRef idx="0"/>
          <a:effectRef idx="0"/>
          <a:fontRef idx="minor"/>
        </p:style>
      </p:sp>
      <p:sp>
        <p:nvSpPr>
          <p:cNvPr id="588" name="CustomShape 3"/>
          <p:cNvSpPr/>
          <p:nvPr/>
        </p:nvSpPr>
        <p:spPr>
          <a:xfrm>
            <a:off x="4674240" y="1784520"/>
            <a:ext cx="4015440" cy="39769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9" name="CustomShape 1"/>
          <p:cNvSpPr/>
          <p:nvPr/>
        </p:nvSpPr>
        <p:spPr>
          <a:xfrm>
            <a:off x="457200" y="273600"/>
            <a:ext cx="8228880" cy="1144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US" sz="4400" spc="-1" strike="noStrike">
                <a:latin typeface="Arial"/>
              </a:rPr>
              <a:t>Dynamic Mathematical Models</a:t>
            </a:r>
            <a:endParaRPr b="0" lang="en-US" sz="4400" spc="-1" strike="noStrike">
              <a:latin typeface="Arial"/>
            </a:endParaRPr>
          </a:p>
        </p:txBody>
      </p:sp>
      <p:sp>
        <p:nvSpPr>
          <p:cNvPr id="590" name="CustomShape 2"/>
          <p:cNvSpPr/>
          <p:nvPr/>
        </p:nvSpPr>
        <p:spPr>
          <a:xfrm>
            <a:off x="464760" y="1874880"/>
            <a:ext cx="8313120" cy="39769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US" sz="3200" spc="-1" strike="noStrike">
                <a:latin typeface="Arial"/>
              </a:rPr>
              <a:t>Describe how a system changes over time</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Can be </a:t>
            </a:r>
            <a:r>
              <a:rPr b="1" lang="en-US" sz="3200" spc="-1" strike="noStrike">
                <a:latin typeface="Arial"/>
              </a:rPr>
              <a:t>deterministic</a:t>
            </a:r>
            <a:r>
              <a:rPr b="0" lang="en-US" sz="3200" spc="-1" strike="noStrike">
                <a:latin typeface="Arial"/>
              </a:rPr>
              <a:t> (future entirely determined by model) or </a:t>
            </a:r>
            <a:r>
              <a:rPr b="1" lang="en-US" sz="3200" spc="-1" strike="noStrike">
                <a:latin typeface="Arial"/>
              </a:rPr>
              <a:t>stochastic</a:t>
            </a:r>
            <a:r>
              <a:rPr b="0" lang="en-US" sz="3200" spc="-1" strike="noStrike">
                <a:latin typeface="Arial"/>
              </a:rPr>
              <a:t> (random events the system, model can only predict </a:t>
            </a:r>
            <a:r>
              <a:rPr b="0" i="1" lang="en-US" sz="3200" spc="-1" strike="noStrike">
                <a:latin typeface="Arial"/>
              </a:rPr>
              <a:t>probability</a:t>
            </a:r>
            <a:r>
              <a:rPr b="0" lang="en-US" sz="3200" spc="-1" strike="noStrike">
                <a:latin typeface="Arial"/>
              </a:rPr>
              <a:t> of various outcomes)</a:t>
            </a:r>
            <a:endParaRPr b="0" lang="en-US"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US" sz="3200" spc="-1" strike="noStrike">
                <a:latin typeface="Arial"/>
              </a:rPr>
              <a:t>Any biological system can be modeled! </a:t>
            </a:r>
            <a:endParaRPr b="0" lang="en-US" sz="32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1" name="CustomShape 1"/>
          <p:cNvSpPr/>
          <p:nvPr/>
        </p:nvSpPr>
        <p:spPr>
          <a:xfrm>
            <a:off x="822960" y="286560"/>
            <a:ext cx="7542720" cy="144972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3200" spc="-1" strike="noStrike">
                <a:solidFill>
                  <a:srgbClr val="000000"/>
                </a:solidFill>
                <a:latin typeface="Calibri"/>
                <a:ea typeface="DejaVu Sans"/>
              </a:rPr>
              <a:t>How do you know if the right whale will or will not recover?</a:t>
            </a:r>
            <a:endParaRPr b="0" lang="en-US" sz="3200" spc="-1" strike="noStrike">
              <a:latin typeface="Arial"/>
            </a:endParaRPr>
          </a:p>
        </p:txBody>
      </p:sp>
      <p:sp>
        <p:nvSpPr>
          <p:cNvPr id="592" name="CustomShape 2"/>
          <p:cNvSpPr/>
          <p:nvPr/>
        </p:nvSpPr>
        <p:spPr>
          <a:xfrm>
            <a:off x="1371600" y="2845080"/>
            <a:ext cx="6400080" cy="213300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lang="en-US" sz="4800" spc="-1" strike="noStrike">
                <a:solidFill>
                  <a:srgbClr val="000000"/>
                </a:solidFill>
                <a:latin typeface="Arial"/>
                <a:ea typeface="DejaVu Sans"/>
              </a:rPr>
              <a:t>Well, let’s frame it as a </a:t>
            </a:r>
            <a:r>
              <a:rPr b="1" lang="en-US" sz="4800" spc="-1" strike="noStrike">
                <a:solidFill>
                  <a:srgbClr val="000000"/>
                </a:solidFill>
                <a:latin typeface="Arial"/>
                <a:ea typeface="DejaVu Sans"/>
              </a:rPr>
              <a:t>mathematical</a:t>
            </a:r>
            <a:r>
              <a:rPr b="0" lang="en-US" sz="4800" spc="-1" strike="noStrike">
                <a:solidFill>
                  <a:srgbClr val="000000"/>
                </a:solidFill>
                <a:latin typeface="Arial"/>
                <a:ea typeface="DejaVu Sans"/>
              </a:rPr>
              <a:t> question</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3" name="CustomShape 1"/>
          <p:cNvSpPr/>
          <p:nvPr/>
        </p:nvSpPr>
        <p:spPr>
          <a:xfrm>
            <a:off x="822960" y="286560"/>
            <a:ext cx="7542720" cy="144972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3200" spc="-1" strike="noStrike">
                <a:solidFill>
                  <a:srgbClr val="000000"/>
                </a:solidFill>
                <a:latin typeface="Calibri"/>
                <a:ea typeface="DejaVu Sans"/>
              </a:rPr>
              <a:t>But wait, to do so, we need a more </a:t>
            </a:r>
            <a:r>
              <a:rPr b="1" lang="en-US" sz="3200" spc="-1" strike="noStrike">
                <a:solidFill>
                  <a:srgbClr val="000000"/>
                </a:solidFill>
                <a:latin typeface="Calibri"/>
                <a:ea typeface="DejaVu Sans"/>
              </a:rPr>
              <a:t>specific </a:t>
            </a:r>
            <a:r>
              <a:rPr b="0" lang="en-US" sz="3200" spc="-1" strike="noStrike">
                <a:solidFill>
                  <a:srgbClr val="000000"/>
                </a:solidFill>
                <a:latin typeface="Calibri"/>
                <a:ea typeface="DejaVu Sans"/>
              </a:rPr>
              <a:t>biological question</a:t>
            </a:r>
            <a:endParaRPr b="0" lang="en-US" sz="32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4" name="CustomShape 1"/>
          <p:cNvSpPr/>
          <p:nvPr/>
        </p:nvSpPr>
        <p:spPr>
          <a:xfrm>
            <a:off x="182880" y="93960"/>
            <a:ext cx="8868960" cy="6214680"/>
          </a:xfrm>
          <a:prstGeom prst="rect">
            <a:avLst/>
          </a:prstGeom>
          <a:solidFill>
            <a:srgbClr val="dddddd"/>
          </a:solidFill>
          <a:ln>
            <a:noFill/>
          </a:ln>
        </p:spPr>
        <p:style>
          <a:lnRef idx="0"/>
          <a:fillRef idx="0"/>
          <a:effectRef idx="0"/>
          <a:fontRef idx="minor"/>
        </p:style>
        <p:txBody>
          <a:bodyPr lIns="90000" rIns="90000" tIns="45000" bIns="45000">
            <a:noAutofit/>
          </a:bodyPr>
          <a:p>
            <a:pPr>
              <a:lnSpc>
                <a:spcPct val="100000"/>
              </a:lnSpc>
            </a:pPr>
            <a:r>
              <a:rPr b="1" lang="en-US" sz="3200" spc="-1" strike="noStrike">
                <a:solidFill>
                  <a:srgbClr val="000000"/>
                </a:solidFill>
                <a:latin typeface="Arial"/>
                <a:ea typeface="DejaVu Sans"/>
              </a:rPr>
              <a:t>7 Steps to Modeling A Biological Problem</a:t>
            </a:r>
            <a:endParaRPr b="0" lang="en-US" sz="3200" spc="-1" strike="noStrike">
              <a:latin typeface="Arial"/>
            </a:endParaRPr>
          </a:p>
          <a:p>
            <a:pPr>
              <a:lnSpc>
                <a:spcPct val="100000"/>
              </a:lnSpc>
            </a:pPr>
            <a:r>
              <a:rPr b="0" lang="en-US" sz="3200" spc="-1" strike="noStrike">
                <a:solidFill>
                  <a:srgbClr val="000000"/>
                </a:solidFill>
                <a:latin typeface="Arial"/>
                <a:ea typeface="DejaVu Sans"/>
              </a:rPr>
              <a:t>1. Formulate the question</a:t>
            </a:r>
            <a:endParaRPr b="0" lang="en-US" sz="3200" spc="-1" strike="noStrike">
              <a:latin typeface="Arial"/>
            </a:endParaRPr>
          </a:p>
          <a:p>
            <a:pPr>
              <a:lnSpc>
                <a:spcPct val="100000"/>
              </a:lnSpc>
            </a:pPr>
            <a:r>
              <a:rPr b="0" lang="en-US" sz="3200" spc="-1" strike="noStrike">
                <a:solidFill>
                  <a:srgbClr val="000000"/>
                </a:solidFill>
                <a:latin typeface="Arial"/>
                <a:ea typeface="DejaVu Sans"/>
              </a:rPr>
              <a:t>2. Determine the basic ingredients</a:t>
            </a:r>
            <a:endParaRPr b="0" lang="en-US" sz="3200" spc="-1" strike="noStrike">
              <a:latin typeface="Arial"/>
            </a:endParaRPr>
          </a:p>
          <a:p>
            <a:pPr>
              <a:lnSpc>
                <a:spcPct val="100000"/>
              </a:lnSpc>
            </a:pPr>
            <a:r>
              <a:rPr b="0" lang="en-US" sz="3200" spc="-1" strike="noStrike">
                <a:solidFill>
                  <a:srgbClr val="000000"/>
                </a:solidFill>
                <a:latin typeface="Arial"/>
                <a:ea typeface="DejaVu Sans"/>
              </a:rPr>
              <a:t>3. Qualitatively describe the biological system</a:t>
            </a:r>
            <a:endParaRPr b="0" lang="en-US" sz="3200" spc="-1" strike="noStrike">
              <a:latin typeface="Arial"/>
            </a:endParaRPr>
          </a:p>
          <a:p>
            <a:pPr>
              <a:lnSpc>
                <a:spcPct val="100000"/>
              </a:lnSpc>
            </a:pPr>
            <a:r>
              <a:rPr b="0" lang="en-US" sz="3200" spc="-1" strike="noStrike">
                <a:solidFill>
                  <a:srgbClr val="000000"/>
                </a:solidFill>
                <a:latin typeface="Arial"/>
                <a:ea typeface="DejaVu Sans"/>
              </a:rPr>
              <a:t>4. Quantitatively describe the biological system</a:t>
            </a:r>
            <a:endParaRPr b="0" lang="en-US" sz="3200" spc="-1" strike="noStrike">
              <a:latin typeface="Arial"/>
            </a:endParaRPr>
          </a:p>
          <a:p>
            <a:pPr>
              <a:lnSpc>
                <a:spcPct val="100000"/>
              </a:lnSpc>
            </a:pPr>
            <a:r>
              <a:rPr b="0" lang="en-US" sz="3200" spc="-1" strike="noStrike">
                <a:solidFill>
                  <a:srgbClr val="000000"/>
                </a:solidFill>
                <a:latin typeface="Arial"/>
                <a:ea typeface="DejaVu Sans"/>
              </a:rPr>
              <a:t>5. Analyze the equations</a:t>
            </a:r>
            <a:endParaRPr b="0" lang="en-US" sz="3200" spc="-1" strike="noStrike">
              <a:latin typeface="Arial"/>
            </a:endParaRPr>
          </a:p>
          <a:p>
            <a:pPr>
              <a:lnSpc>
                <a:spcPct val="100000"/>
              </a:lnSpc>
            </a:pPr>
            <a:r>
              <a:rPr b="0" lang="en-US" sz="3200" spc="-1" strike="noStrike">
                <a:solidFill>
                  <a:srgbClr val="000000"/>
                </a:solidFill>
                <a:latin typeface="Arial"/>
                <a:ea typeface="DejaVu Sans"/>
              </a:rPr>
              <a:t>6. Checks &amp; balances</a:t>
            </a:r>
            <a:endParaRPr b="0" lang="en-US" sz="3200" spc="-1" strike="noStrike">
              <a:latin typeface="Arial"/>
            </a:endParaRPr>
          </a:p>
          <a:p>
            <a:pPr>
              <a:lnSpc>
                <a:spcPct val="100000"/>
              </a:lnSpc>
            </a:pPr>
            <a:r>
              <a:rPr b="0" lang="en-US" sz="3200" spc="-1" strike="noStrike">
                <a:solidFill>
                  <a:srgbClr val="000000"/>
                </a:solidFill>
                <a:latin typeface="Arial"/>
                <a:ea typeface="DejaVu Sans"/>
              </a:rPr>
              <a:t>7. Relate the results back to the question</a:t>
            </a:r>
            <a:endParaRPr b="0" lang="en-US" sz="3200" spc="-1" strike="noStrike">
              <a:latin typeface="Arial"/>
            </a:endParaRPr>
          </a:p>
          <a:p>
            <a:pPr>
              <a:lnSpc>
                <a:spcPct val="100000"/>
              </a:lnSpc>
            </a:pPr>
            <a:endParaRPr b="0" lang="en-US" sz="3200" spc="-1" strike="noStrike">
              <a:latin typeface="Arial"/>
            </a:endParaRPr>
          </a:p>
          <a:p>
            <a:pPr>
              <a:lnSpc>
                <a:spcPct val="100000"/>
              </a:lnSpc>
            </a:pPr>
            <a:endParaRPr b="0" lang="en-US" sz="3200" spc="-1" strike="noStrike">
              <a:latin typeface="Arial"/>
            </a:endParaRPr>
          </a:p>
        </p:txBody>
      </p:sp>
      <p:sp>
        <p:nvSpPr>
          <p:cNvPr id="595" name="CustomShape 2"/>
          <p:cNvSpPr/>
          <p:nvPr/>
        </p:nvSpPr>
        <p:spPr>
          <a:xfrm>
            <a:off x="0" y="6420240"/>
            <a:ext cx="2021040" cy="345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Arial"/>
                <a:ea typeface="DejaVu Sans"/>
              </a:rPr>
              <a:t>Otto &amp; Day (2007)</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6" name="CustomShape 1"/>
          <p:cNvSpPr/>
          <p:nvPr/>
        </p:nvSpPr>
        <p:spPr>
          <a:xfrm>
            <a:off x="182880" y="93960"/>
            <a:ext cx="8868960" cy="6214680"/>
          </a:xfrm>
          <a:prstGeom prst="rect">
            <a:avLst/>
          </a:prstGeom>
          <a:solidFill>
            <a:srgbClr val="cccccc"/>
          </a:solidFill>
          <a:ln>
            <a:noFill/>
          </a:ln>
        </p:spPr>
        <p:style>
          <a:lnRef idx="0"/>
          <a:fillRef idx="0"/>
          <a:effectRef idx="0"/>
          <a:fontRef idx="minor"/>
        </p:style>
        <p:txBody>
          <a:bodyPr lIns="90000" rIns="90000" tIns="45000" bIns="45000">
            <a:noAutofit/>
          </a:bodyPr>
          <a:p>
            <a:pPr>
              <a:lnSpc>
                <a:spcPct val="100000"/>
              </a:lnSpc>
            </a:pPr>
            <a:r>
              <a:rPr b="1" lang="en-US" sz="3200" spc="-1" strike="noStrike">
                <a:solidFill>
                  <a:srgbClr val="000000"/>
                </a:solidFill>
                <a:latin typeface="Arial"/>
                <a:ea typeface="DejaVu Sans"/>
              </a:rPr>
              <a:t>7 Steps to Modeling A Biological Problem</a:t>
            </a:r>
            <a:endParaRPr b="0" lang="en-US" sz="3200" spc="-1" strike="noStrike">
              <a:latin typeface="Arial"/>
            </a:endParaRPr>
          </a:p>
          <a:p>
            <a:pPr>
              <a:lnSpc>
                <a:spcPct val="100000"/>
              </a:lnSpc>
            </a:pPr>
            <a:r>
              <a:rPr b="0" lang="en-US" sz="3200" spc="-1" strike="noStrike">
                <a:solidFill>
                  <a:srgbClr val="000000"/>
                </a:solidFill>
                <a:highlight>
                  <a:srgbClr val="ffff00"/>
                </a:highlight>
                <a:latin typeface="Arial"/>
                <a:ea typeface="DejaVu Sans"/>
              </a:rPr>
              <a:t>1. Formulate the question</a:t>
            </a:r>
            <a:endParaRPr b="0" lang="en-US" sz="3200" spc="-1" strike="noStrike">
              <a:latin typeface="Arial"/>
            </a:endParaRPr>
          </a:p>
          <a:p>
            <a:pPr>
              <a:lnSpc>
                <a:spcPct val="100000"/>
              </a:lnSpc>
            </a:pPr>
            <a:r>
              <a:rPr b="0" lang="en-US" sz="3200" spc="-1" strike="noStrike">
                <a:solidFill>
                  <a:srgbClr val="000000"/>
                </a:solidFill>
                <a:highlight>
                  <a:srgbClr val="ffff00"/>
                </a:highlight>
                <a:latin typeface="Arial"/>
                <a:ea typeface="DejaVu Sans"/>
              </a:rPr>
              <a:t>2. Determine the basic ingredients</a:t>
            </a:r>
            <a:endParaRPr b="0" lang="en-US" sz="3200" spc="-1" strike="noStrike">
              <a:latin typeface="Arial"/>
            </a:endParaRPr>
          </a:p>
          <a:p>
            <a:pPr>
              <a:lnSpc>
                <a:spcPct val="100000"/>
              </a:lnSpc>
            </a:pPr>
            <a:r>
              <a:rPr b="0" lang="en-US" sz="3200" spc="-1" strike="noStrike">
                <a:solidFill>
                  <a:srgbClr val="000000"/>
                </a:solidFill>
                <a:highlight>
                  <a:srgbClr val="ffff00"/>
                </a:highlight>
                <a:latin typeface="Arial"/>
                <a:ea typeface="DejaVu Sans"/>
              </a:rPr>
              <a:t>3. Qualitatively describe the biological system</a:t>
            </a:r>
            <a:endParaRPr b="0" lang="en-US" sz="3200" spc="-1" strike="noStrike">
              <a:latin typeface="Arial"/>
            </a:endParaRPr>
          </a:p>
          <a:p>
            <a:pPr>
              <a:lnSpc>
                <a:spcPct val="100000"/>
              </a:lnSpc>
            </a:pPr>
            <a:r>
              <a:rPr b="0" lang="en-US" sz="3200" spc="-1" strike="noStrike">
                <a:solidFill>
                  <a:srgbClr val="000000"/>
                </a:solidFill>
                <a:highlight>
                  <a:srgbClr val="ffff00"/>
                </a:highlight>
                <a:latin typeface="Arial"/>
                <a:ea typeface="DejaVu Sans"/>
              </a:rPr>
              <a:t>4. Quantitatively describe the biological system</a:t>
            </a:r>
            <a:endParaRPr b="0" lang="en-US" sz="3200" spc="-1" strike="noStrike">
              <a:latin typeface="Arial"/>
            </a:endParaRPr>
          </a:p>
          <a:p>
            <a:pPr>
              <a:lnSpc>
                <a:spcPct val="100000"/>
              </a:lnSpc>
            </a:pPr>
            <a:r>
              <a:rPr b="0" lang="en-US" sz="3200" spc="-1" strike="noStrike">
                <a:solidFill>
                  <a:srgbClr val="000000"/>
                </a:solidFill>
                <a:highlight>
                  <a:srgbClr val="ffff00"/>
                </a:highlight>
                <a:latin typeface="Arial"/>
                <a:ea typeface="DejaVu Sans"/>
              </a:rPr>
              <a:t>5. Analyze the equations</a:t>
            </a:r>
            <a:endParaRPr b="0" lang="en-US" sz="3200" spc="-1" strike="noStrike">
              <a:latin typeface="Arial"/>
            </a:endParaRPr>
          </a:p>
          <a:p>
            <a:pPr>
              <a:lnSpc>
                <a:spcPct val="100000"/>
              </a:lnSpc>
            </a:pPr>
            <a:r>
              <a:rPr b="0" lang="en-US" sz="3200" spc="-1" strike="noStrike">
                <a:solidFill>
                  <a:srgbClr val="000000"/>
                </a:solidFill>
                <a:highlight>
                  <a:srgbClr val="ffff00"/>
                </a:highlight>
                <a:latin typeface="Arial"/>
                <a:ea typeface="DejaVu Sans"/>
              </a:rPr>
              <a:t>6. Checks &amp; balances</a:t>
            </a:r>
            <a:endParaRPr b="0" lang="en-US" sz="3200" spc="-1" strike="noStrike">
              <a:latin typeface="Arial"/>
            </a:endParaRPr>
          </a:p>
          <a:p>
            <a:pPr>
              <a:lnSpc>
                <a:spcPct val="100000"/>
              </a:lnSpc>
            </a:pPr>
            <a:r>
              <a:rPr b="0" lang="en-US" sz="3200" spc="-1" strike="noStrike">
                <a:solidFill>
                  <a:srgbClr val="000000"/>
                </a:solidFill>
                <a:highlight>
                  <a:srgbClr val="ffff00"/>
                </a:highlight>
                <a:latin typeface="Arial"/>
                <a:ea typeface="DejaVu Sans"/>
              </a:rPr>
              <a:t>7. Relate the results back to the question</a:t>
            </a:r>
            <a:endParaRPr b="0" lang="en-US" sz="3200" spc="-1" strike="noStrike">
              <a:latin typeface="Arial"/>
            </a:endParaRPr>
          </a:p>
          <a:p>
            <a:pPr>
              <a:lnSpc>
                <a:spcPct val="100000"/>
              </a:lnSpc>
            </a:pPr>
            <a:endParaRPr b="0" lang="en-US" sz="3200" spc="-1" strike="noStrike">
              <a:latin typeface="Arial"/>
            </a:endParaRPr>
          </a:p>
          <a:p>
            <a:pPr>
              <a:lnSpc>
                <a:spcPct val="100000"/>
              </a:lnSpc>
            </a:pPr>
            <a:endParaRPr b="0" lang="en-US" sz="3200" spc="-1" strike="noStrike">
              <a:latin typeface="Arial"/>
            </a:endParaRPr>
          </a:p>
        </p:txBody>
      </p:sp>
      <p:sp>
        <p:nvSpPr>
          <p:cNvPr id="597" name="CustomShape 2"/>
          <p:cNvSpPr/>
          <p:nvPr/>
        </p:nvSpPr>
        <p:spPr>
          <a:xfrm>
            <a:off x="0" y="6420240"/>
            <a:ext cx="2021040" cy="345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Arial"/>
                <a:ea typeface="DejaVu Sans"/>
              </a:rPr>
              <a:t>Otto &amp; Day (2007)</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CustomShape 1"/>
          <p:cNvSpPr/>
          <p:nvPr/>
        </p:nvSpPr>
        <p:spPr>
          <a:xfrm>
            <a:off x="822960" y="286560"/>
            <a:ext cx="7542720" cy="1449720"/>
          </a:xfrm>
          <a:prstGeom prst="rect">
            <a:avLst/>
          </a:prstGeom>
          <a:noFill/>
          <a:ln>
            <a:noFill/>
          </a:ln>
        </p:spPr>
        <p:style>
          <a:lnRef idx="0"/>
          <a:fillRef idx="0"/>
          <a:effectRef idx="0"/>
          <a:fontRef idx="minor"/>
        </p:style>
        <p:txBody>
          <a:bodyPr lIns="90000" rIns="90000" tIns="45000" bIns="45000">
            <a:noAutofit/>
          </a:bodyPr>
          <a:p>
            <a:pPr>
              <a:lnSpc>
                <a:spcPct val="85000"/>
              </a:lnSpc>
            </a:pPr>
            <a:r>
              <a:rPr b="0" lang="en-US" sz="4800" spc="-52" strike="noStrike">
                <a:solidFill>
                  <a:srgbClr val="404040"/>
                </a:solidFill>
                <a:latin typeface="Calibri Light"/>
                <a:ea typeface="DejaVu Sans"/>
              </a:rPr>
              <a:t>Aside...</a:t>
            </a:r>
            <a:endParaRPr b="0" lang="en-US" sz="4800" spc="-1" strike="noStrike">
              <a:latin typeface="Arial"/>
            </a:endParaRPr>
          </a:p>
        </p:txBody>
      </p:sp>
      <p:sp>
        <p:nvSpPr>
          <p:cNvPr id="303" name="CustomShape 2"/>
          <p:cNvSpPr/>
          <p:nvPr/>
        </p:nvSpPr>
        <p:spPr>
          <a:xfrm>
            <a:off x="848160" y="2103120"/>
            <a:ext cx="7563600" cy="4114080"/>
          </a:xfrm>
          <a:prstGeom prst="rect">
            <a:avLst/>
          </a:prstGeom>
          <a:noFill/>
          <a:ln>
            <a:noFill/>
          </a:ln>
        </p:spPr>
        <p:style>
          <a:lnRef idx="0"/>
          <a:fillRef idx="0"/>
          <a:effectRef idx="0"/>
          <a:fontRef idx="minor"/>
        </p:style>
        <p:txBody>
          <a:bodyPr lIns="90000" rIns="90000" tIns="45000" bIns="45000">
            <a:noAutofit/>
          </a:bodyPr>
          <a:p>
            <a:pPr>
              <a:lnSpc>
                <a:spcPct val="100000"/>
              </a:lnSpc>
            </a:pPr>
            <a:r>
              <a:rPr b="0" i="1" lang="en-US" sz="3600" spc="-1" strike="noStrike">
                <a:solidFill>
                  <a:srgbClr val="000000"/>
                </a:solidFill>
                <a:latin typeface="Likhan"/>
                <a:ea typeface="DejaVu Sans"/>
              </a:rPr>
              <a:t>What has been will be again,</a:t>
            </a:r>
            <a:endParaRPr b="0" lang="en-US" sz="3600" spc="-1" strike="noStrike">
              <a:latin typeface="Arial"/>
            </a:endParaRPr>
          </a:p>
          <a:p>
            <a:pPr>
              <a:lnSpc>
                <a:spcPct val="100000"/>
              </a:lnSpc>
            </a:pPr>
            <a:r>
              <a:rPr b="0" i="1" lang="en-US" sz="3600" spc="-1" strike="noStrike">
                <a:solidFill>
                  <a:srgbClr val="000000"/>
                </a:solidFill>
                <a:latin typeface="Likhan"/>
                <a:ea typeface="DejaVu Sans"/>
              </a:rPr>
              <a:t>    </a:t>
            </a:r>
            <a:r>
              <a:rPr b="0" i="1" lang="en-US" sz="3600" spc="-1" strike="noStrike">
                <a:solidFill>
                  <a:srgbClr val="000000"/>
                </a:solidFill>
                <a:latin typeface="Likhan"/>
                <a:ea typeface="DejaVu Sans"/>
              </a:rPr>
              <a:t>what has been done will be done again;</a:t>
            </a:r>
            <a:endParaRPr b="0" lang="en-US" sz="3600" spc="-1" strike="noStrike">
              <a:latin typeface="Arial"/>
            </a:endParaRPr>
          </a:p>
          <a:p>
            <a:pPr>
              <a:lnSpc>
                <a:spcPct val="100000"/>
              </a:lnSpc>
            </a:pPr>
            <a:r>
              <a:rPr b="0" i="1" lang="en-US" sz="3600" spc="-1" strike="noStrike">
                <a:solidFill>
                  <a:srgbClr val="000000"/>
                </a:solidFill>
                <a:latin typeface="Likhan"/>
                <a:ea typeface="DejaVu Sans"/>
              </a:rPr>
              <a:t>    </a:t>
            </a:r>
            <a:r>
              <a:rPr b="0" i="1" lang="en-US" sz="3600" spc="-1" strike="noStrike">
                <a:solidFill>
                  <a:srgbClr val="000000"/>
                </a:solidFill>
                <a:latin typeface="Likhan"/>
                <a:ea typeface="DejaVu Sans"/>
              </a:rPr>
              <a:t>there is nothing new under the sun</a:t>
            </a:r>
            <a:r>
              <a:rPr b="0" lang="en-US" sz="1000" spc="-1" strike="noStrike">
                <a:solidFill>
                  <a:srgbClr val="000000"/>
                </a:solidFill>
                <a:latin typeface="Likhan"/>
                <a:ea typeface="DejaVu Sans"/>
              </a:rPr>
              <a:t>.</a:t>
            </a:r>
            <a:endParaRPr b="0" lang="en-US" sz="1000" spc="-1" strike="noStrike">
              <a:latin typeface="Arial"/>
            </a:endParaRPr>
          </a:p>
        </p:txBody>
      </p:sp>
      <p:pic>
        <p:nvPicPr>
          <p:cNvPr id="304" name="" descr=""/>
          <p:cNvPicPr/>
          <p:nvPr/>
        </p:nvPicPr>
        <p:blipFill>
          <a:blip r:embed="rId1"/>
          <a:stretch/>
        </p:blipFill>
        <p:spPr>
          <a:xfrm>
            <a:off x="6766560" y="0"/>
            <a:ext cx="2376720" cy="2087640"/>
          </a:xfrm>
          <a:prstGeom prst="rect">
            <a:avLst/>
          </a:prstGeom>
          <a:ln>
            <a:noFill/>
          </a:ln>
        </p:spPr>
      </p:pic>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8" name="CustomShape 1"/>
          <p:cNvSpPr/>
          <p:nvPr/>
        </p:nvSpPr>
        <p:spPr>
          <a:xfrm>
            <a:off x="822960" y="286560"/>
            <a:ext cx="7542720" cy="144972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3200" spc="-1" strike="noStrike">
                <a:solidFill>
                  <a:srgbClr val="000000"/>
                </a:solidFill>
                <a:latin typeface="Calibri"/>
                <a:ea typeface="DejaVu Sans"/>
              </a:rPr>
              <a:t>But wait, to do so, we need a more </a:t>
            </a:r>
            <a:r>
              <a:rPr b="1" lang="en-US" sz="3200" spc="-1" strike="noStrike">
                <a:solidFill>
                  <a:srgbClr val="000000"/>
                </a:solidFill>
                <a:latin typeface="Calibri"/>
                <a:ea typeface="DejaVu Sans"/>
              </a:rPr>
              <a:t>specific </a:t>
            </a:r>
            <a:r>
              <a:rPr b="0" lang="en-US" sz="3200" spc="-1" strike="noStrike">
                <a:solidFill>
                  <a:srgbClr val="000000"/>
                </a:solidFill>
                <a:latin typeface="Calibri"/>
                <a:ea typeface="DejaVu Sans"/>
              </a:rPr>
              <a:t>biological question</a:t>
            </a:r>
            <a:endParaRPr b="0" lang="en-US" sz="3200" spc="-1" strike="noStrike">
              <a:latin typeface="Arial"/>
            </a:endParaRPr>
          </a:p>
        </p:txBody>
      </p:sp>
      <p:sp>
        <p:nvSpPr>
          <p:cNvPr id="599" name="CustomShape 2"/>
          <p:cNvSpPr/>
          <p:nvPr/>
        </p:nvSpPr>
        <p:spPr>
          <a:xfrm>
            <a:off x="2011680" y="2397240"/>
            <a:ext cx="5211360" cy="281412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lang="en-US" sz="4800" spc="-1" strike="noStrike">
                <a:solidFill>
                  <a:srgbClr val="000000"/>
                </a:solidFill>
                <a:latin typeface="Arial"/>
                <a:ea typeface="DejaVu Sans"/>
              </a:rPr>
              <a:t>“</a:t>
            </a:r>
            <a:r>
              <a:rPr b="0" lang="en-US" sz="4800" spc="-1" strike="noStrike">
                <a:solidFill>
                  <a:srgbClr val="000000"/>
                </a:solidFill>
                <a:latin typeface="Arial"/>
                <a:ea typeface="DejaVu Sans"/>
              </a:rPr>
              <a:t>How will northern right whale populations grow?”</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0" name="CustomShape 1"/>
          <p:cNvSpPr/>
          <p:nvPr/>
        </p:nvSpPr>
        <p:spPr>
          <a:xfrm>
            <a:off x="822960" y="286560"/>
            <a:ext cx="7542720" cy="1449720"/>
          </a:xfrm>
          <a:prstGeom prst="rect">
            <a:avLst/>
          </a:prstGeom>
          <a:noFill/>
          <a:ln>
            <a:noFill/>
          </a:ln>
        </p:spPr>
        <p:style>
          <a:lnRef idx="0"/>
          <a:fillRef idx="0"/>
          <a:effectRef idx="0"/>
          <a:fontRef idx="minor"/>
        </p:style>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5" name="" descr=""/>
          <p:cNvPicPr/>
          <p:nvPr/>
        </p:nvPicPr>
        <p:blipFill>
          <a:blip r:embed="rId1"/>
          <a:stretch/>
        </p:blipFill>
        <p:spPr>
          <a:xfrm>
            <a:off x="1783440" y="274320"/>
            <a:ext cx="5713920" cy="5713920"/>
          </a:xfrm>
          <a:prstGeom prst="rect">
            <a:avLst/>
          </a:prstGeom>
          <a:ln>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6" name="" descr=""/>
          <p:cNvPicPr/>
          <p:nvPr/>
        </p:nvPicPr>
        <p:blipFill>
          <a:blip r:embed="rId1"/>
          <a:stretch/>
        </p:blipFill>
        <p:spPr>
          <a:xfrm>
            <a:off x="457200" y="274320"/>
            <a:ext cx="2094480" cy="2694600"/>
          </a:xfrm>
          <a:prstGeom prst="rect">
            <a:avLst/>
          </a:prstGeom>
          <a:ln>
            <a:noFill/>
          </a:ln>
        </p:spPr>
      </p:pic>
      <p:pic>
        <p:nvPicPr>
          <p:cNvPr id="307" name="" descr=""/>
          <p:cNvPicPr/>
          <p:nvPr/>
        </p:nvPicPr>
        <p:blipFill>
          <a:blip r:embed="rId2"/>
          <a:stretch/>
        </p:blipFill>
        <p:spPr>
          <a:xfrm>
            <a:off x="3474720" y="274320"/>
            <a:ext cx="2094480" cy="2665800"/>
          </a:xfrm>
          <a:prstGeom prst="rect">
            <a:avLst/>
          </a:prstGeom>
          <a:ln>
            <a:noFill/>
          </a:ln>
        </p:spPr>
      </p:pic>
      <p:pic>
        <p:nvPicPr>
          <p:cNvPr id="308" name="" descr=""/>
          <p:cNvPicPr/>
          <p:nvPr/>
        </p:nvPicPr>
        <p:blipFill>
          <a:blip r:embed="rId3"/>
          <a:stretch/>
        </p:blipFill>
        <p:spPr>
          <a:xfrm>
            <a:off x="6400800" y="274320"/>
            <a:ext cx="2185920" cy="2673000"/>
          </a:xfrm>
          <a:prstGeom prst="rect">
            <a:avLst/>
          </a:prstGeom>
          <a:ln>
            <a:noFill/>
          </a:ln>
        </p:spPr>
      </p:pic>
      <p:pic>
        <p:nvPicPr>
          <p:cNvPr id="309" name="" descr=""/>
          <p:cNvPicPr/>
          <p:nvPr/>
        </p:nvPicPr>
        <p:blipFill>
          <a:blip r:embed="rId4"/>
          <a:srcRect l="0" t="0" r="0" b="20722"/>
          <a:stretch/>
        </p:blipFill>
        <p:spPr>
          <a:xfrm>
            <a:off x="1105200" y="3178080"/>
            <a:ext cx="3100320" cy="3496320"/>
          </a:xfrm>
          <a:prstGeom prst="rect">
            <a:avLst/>
          </a:prstGeom>
          <a:ln>
            <a:noFill/>
          </a:ln>
        </p:spPr>
      </p:pic>
      <p:pic>
        <p:nvPicPr>
          <p:cNvPr id="310" name="" descr=""/>
          <p:cNvPicPr/>
          <p:nvPr/>
        </p:nvPicPr>
        <p:blipFill>
          <a:blip r:embed="rId5"/>
          <a:stretch/>
        </p:blipFill>
        <p:spPr>
          <a:xfrm>
            <a:off x="4762800" y="3200400"/>
            <a:ext cx="2734560" cy="348048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1" name="" descr=""/>
          <p:cNvPicPr/>
          <p:nvPr/>
        </p:nvPicPr>
        <p:blipFill>
          <a:blip r:embed="rId1"/>
          <a:srcRect l="18519" t="0" r="13514" b="0"/>
          <a:stretch/>
        </p:blipFill>
        <p:spPr>
          <a:xfrm>
            <a:off x="7680960" y="235080"/>
            <a:ext cx="1188000" cy="1512720"/>
          </a:xfrm>
          <a:prstGeom prst="rect">
            <a:avLst/>
          </a:prstGeom>
          <a:ln>
            <a:noFill/>
          </a:ln>
        </p:spPr>
      </p:pic>
      <p:pic>
        <p:nvPicPr>
          <p:cNvPr id="312" name="" descr=""/>
          <p:cNvPicPr/>
          <p:nvPr/>
        </p:nvPicPr>
        <p:blipFill>
          <a:blip r:embed="rId2"/>
          <a:stretch/>
        </p:blipFill>
        <p:spPr>
          <a:xfrm>
            <a:off x="7680960" y="2103120"/>
            <a:ext cx="1188000" cy="1188000"/>
          </a:xfrm>
          <a:prstGeom prst="rect">
            <a:avLst/>
          </a:prstGeom>
          <a:ln>
            <a:noFill/>
          </a:ln>
        </p:spPr>
      </p:pic>
      <p:pic>
        <p:nvPicPr>
          <p:cNvPr id="313" name="" descr=""/>
          <p:cNvPicPr/>
          <p:nvPr/>
        </p:nvPicPr>
        <p:blipFill>
          <a:blip r:embed="rId3"/>
          <a:stretch/>
        </p:blipFill>
        <p:spPr>
          <a:xfrm>
            <a:off x="274320" y="199440"/>
            <a:ext cx="2451600" cy="2451600"/>
          </a:xfrm>
          <a:prstGeom prst="rect">
            <a:avLst/>
          </a:prstGeom>
          <a:ln>
            <a:noFill/>
          </a:ln>
        </p:spPr>
      </p:pic>
      <p:pic>
        <p:nvPicPr>
          <p:cNvPr id="314" name="" descr=""/>
          <p:cNvPicPr/>
          <p:nvPr/>
        </p:nvPicPr>
        <p:blipFill>
          <a:blip r:embed="rId4"/>
          <a:srcRect l="44296" t="16423" r="6085" b="18775"/>
          <a:stretch/>
        </p:blipFill>
        <p:spPr>
          <a:xfrm>
            <a:off x="3017520" y="183240"/>
            <a:ext cx="2833560" cy="2467440"/>
          </a:xfrm>
          <a:prstGeom prst="rect">
            <a:avLst/>
          </a:prstGeom>
          <a:ln>
            <a:noFill/>
          </a:ln>
        </p:spPr>
      </p:pic>
      <p:pic>
        <p:nvPicPr>
          <p:cNvPr id="315" name="" descr=""/>
          <p:cNvPicPr/>
          <p:nvPr/>
        </p:nvPicPr>
        <p:blipFill>
          <a:blip r:embed="rId5"/>
          <a:stretch/>
        </p:blipFill>
        <p:spPr>
          <a:xfrm>
            <a:off x="182880" y="3017520"/>
            <a:ext cx="2634840" cy="2634840"/>
          </a:xfrm>
          <a:prstGeom prst="rect">
            <a:avLst/>
          </a:prstGeom>
          <a:ln>
            <a:noFill/>
          </a:ln>
        </p:spPr>
      </p:pic>
      <p:pic>
        <p:nvPicPr>
          <p:cNvPr id="316" name="" descr=""/>
          <p:cNvPicPr/>
          <p:nvPr/>
        </p:nvPicPr>
        <p:blipFill>
          <a:blip r:embed="rId6"/>
          <a:srcRect l="0" t="9055" r="0" b="23012"/>
          <a:stretch/>
        </p:blipFill>
        <p:spPr>
          <a:xfrm>
            <a:off x="7680960" y="3637080"/>
            <a:ext cx="1188000" cy="1101600"/>
          </a:xfrm>
          <a:prstGeom prst="rect">
            <a:avLst/>
          </a:prstGeom>
          <a:ln>
            <a:noFill/>
          </a:ln>
        </p:spPr>
      </p:pic>
      <p:sp>
        <p:nvSpPr>
          <p:cNvPr id="317" name="CustomShape 1"/>
          <p:cNvSpPr/>
          <p:nvPr/>
        </p:nvSpPr>
        <p:spPr>
          <a:xfrm>
            <a:off x="7573320" y="1737000"/>
            <a:ext cx="1387080" cy="27396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Sally Otto - UBC</a:t>
            </a:r>
            <a:endParaRPr b="0" lang="en-US" sz="1300" spc="-1" strike="noStrike">
              <a:latin typeface="Arial"/>
            </a:endParaRPr>
          </a:p>
        </p:txBody>
      </p:sp>
      <p:sp>
        <p:nvSpPr>
          <p:cNvPr id="318" name="CustomShape 2"/>
          <p:cNvSpPr/>
          <p:nvPr/>
        </p:nvSpPr>
        <p:spPr>
          <a:xfrm>
            <a:off x="7498080" y="3275280"/>
            <a:ext cx="1563840" cy="27396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Troy Day - Queens</a:t>
            </a:r>
            <a:endParaRPr b="0" lang="en-US" sz="1300" spc="-1" strike="noStrike">
              <a:latin typeface="Arial"/>
            </a:endParaRPr>
          </a:p>
        </p:txBody>
      </p:sp>
      <p:sp>
        <p:nvSpPr>
          <p:cNvPr id="319" name="CustomShape 3"/>
          <p:cNvSpPr/>
          <p:nvPr/>
        </p:nvSpPr>
        <p:spPr>
          <a:xfrm>
            <a:off x="7488000" y="4813560"/>
            <a:ext cx="1643040" cy="27396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Hal Caswell - WHOI</a:t>
            </a:r>
            <a:endParaRPr b="0" lang="en-US" sz="1300" spc="-1" strike="noStrike">
              <a:latin typeface="Arial"/>
            </a:endParaRPr>
          </a:p>
        </p:txBody>
      </p:sp>
      <p:sp>
        <p:nvSpPr>
          <p:cNvPr id="320" name="CustomShape 4"/>
          <p:cNvSpPr/>
          <p:nvPr/>
        </p:nvSpPr>
        <p:spPr>
          <a:xfrm>
            <a:off x="7498080" y="6309360"/>
            <a:ext cx="2010960" cy="642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John Vandermeer - UMich</a:t>
            </a:r>
            <a:endParaRPr b="0" lang="en-US" sz="1300" spc="-1" strike="noStrike">
              <a:latin typeface="Arial"/>
            </a:endParaRPr>
          </a:p>
          <a:p>
            <a:pPr>
              <a:lnSpc>
                <a:spcPct val="100000"/>
              </a:lnSpc>
            </a:pPr>
            <a:endParaRPr b="0" lang="en-US" sz="1300" spc="-1" strike="noStrike">
              <a:latin typeface="Arial"/>
            </a:endParaRPr>
          </a:p>
        </p:txBody>
      </p:sp>
      <p:sp>
        <p:nvSpPr>
          <p:cNvPr id="321" name="CustomShape 5"/>
          <p:cNvSpPr/>
          <p:nvPr/>
        </p:nvSpPr>
        <p:spPr>
          <a:xfrm>
            <a:off x="182880" y="2651760"/>
            <a:ext cx="2225160" cy="642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Mark Lewis – UAlberta/UVic</a:t>
            </a:r>
            <a:endParaRPr b="0" lang="en-US" sz="1300" spc="-1" strike="noStrike">
              <a:latin typeface="Arial"/>
            </a:endParaRPr>
          </a:p>
          <a:p>
            <a:pPr>
              <a:lnSpc>
                <a:spcPct val="100000"/>
              </a:lnSpc>
            </a:pPr>
            <a:endParaRPr b="0" lang="en-US" sz="1300" spc="-1" strike="noStrike">
              <a:latin typeface="Arial"/>
            </a:endParaRPr>
          </a:p>
          <a:p>
            <a:pPr>
              <a:lnSpc>
                <a:spcPct val="100000"/>
              </a:lnSpc>
            </a:pPr>
            <a:endParaRPr b="0" lang="en-US" sz="1300" spc="-1" strike="noStrike">
              <a:latin typeface="Arial"/>
            </a:endParaRPr>
          </a:p>
        </p:txBody>
      </p:sp>
      <p:sp>
        <p:nvSpPr>
          <p:cNvPr id="322" name="CustomShape 6"/>
          <p:cNvSpPr/>
          <p:nvPr/>
        </p:nvSpPr>
        <p:spPr>
          <a:xfrm>
            <a:off x="3010680" y="2649960"/>
            <a:ext cx="2091240" cy="45828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Martin Krkosek - UToronto</a:t>
            </a:r>
            <a:endParaRPr b="0" lang="en-US" sz="1300" spc="-1" strike="noStrike">
              <a:latin typeface="Arial"/>
            </a:endParaRPr>
          </a:p>
          <a:p>
            <a:pPr>
              <a:lnSpc>
                <a:spcPct val="100000"/>
              </a:lnSpc>
            </a:pPr>
            <a:endParaRPr b="0" lang="en-US" sz="1300" spc="-1" strike="noStrike">
              <a:latin typeface="Arial"/>
            </a:endParaRPr>
          </a:p>
        </p:txBody>
      </p:sp>
      <p:sp>
        <p:nvSpPr>
          <p:cNvPr id="323" name="CustomShape 7"/>
          <p:cNvSpPr/>
          <p:nvPr/>
        </p:nvSpPr>
        <p:spPr>
          <a:xfrm>
            <a:off x="182880" y="5669280"/>
            <a:ext cx="2721960" cy="45828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Michael Dietze – Boston University</a:t>
            </a:r>
            <a:endParaRPr b="0" lang="en-US" sz="1300" spc="-1" strike="noStrike">
              <a:latin typeface="Arial"/>
            </a:endParaRPr>
          </a:p>
          <a:p>
            <a:pPr>
              <a:lnSpc>
                <a:spcPct val="100000"/>
              </a:lnSpc>
            </a:pPr>
            <a:endParaRPr b="0" lang="en-US" sz="1300" spc="-1" strike="noStrike">
              <a:latin typeface="Arial"/>
            </a:endParaRPr>
          </a:p>
        </p:txBody>
      </p:sp>
      <p:pic>
        <p:nvPicPr>
          <p:cNvPr id="324" name="" descr=""/>
          <p:cNvPicPr/>
          <p:nvPr/>
        </p:nvPicPr>
        <p:blipFill>
          <a:blip r:embed="rId7"/>
          <a:srcRect l="11369" t="0" r="10950" b="0"/>
          <a:stretch/>
        </p:blipFill>
        <p:spPr>
          <a:xfrm>
            <a:off x="3108960" y="3006360"/>
            <a:ext cx="2742480" cy="2662200"/>
          </a:xfrm>
          <a:prstGeom prst="rect">
            <a:avLst/>
          </a:prstGeom>
          <a:ln>
            <a:noFill/>
          </a:ln>
        </p:spPr>
      </p:pic>
      <p:sp>
        <p:nvSpPr>
          <p:cNvPr id="325" name="CustomShape 8"/>
          <p:cNvSpPr/>
          <p:nvPr/>
        </p:nvSpPr>
        <p:spPr>
          <a:xfrm>
            <a:off x="3028680" y="5669280"/>
            <a:ext cx="2365560" cy="45828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Marie-Josee Fortin - UToronto</a:t>
            </a:r>
            <a:endParaRPr b="0" lang="en-US" sz="1300" spc="-1" strike="noStrike">
              <a:latin typeface="Arial"/>
            </a:endParaRPr>
          </a:p>
          <a:p>
            <a:pPr>
              <a:lnSpc>
                <a:spcPct val="100000"/>
              </a:lnSpc>
            </a:pPr>
            <a:endParaRPr b="0" lang="en-US" sz="1300" spc="-1" strike="noStrike">
              <a:latin typeface="Arial"/>
            </a:endParaRPr>
          </a:p>
        </p:txBody>
      </p:sp>
      <p:sp>
        <p:nvSpPr>
          <p:cNvPr id="326" name="CustomShape 9"/>
          <p:cNvSpPr/>
          <p:nvPr/>
        </p:nvSpPr>
        <p:spPr>
          <a:xfrm>
            <a:off x="6028200" y="1678680"/>
            <a:ext cx="1544400" cy="642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Mark Kot - Washington</a:t>
            </a:r>
            <a:endParaRPr b="0" lang="en-US" sz="1300" spc="-1" strike="noStrike">
              <a:latin typeface="Arial"/>
            </a:endParaRPr>
          </a:p>
          <a:p>
            <a:pPr>
              <a:lnSpc>
                <a:spcPct val="100000"/>
              </a:lnSpc>
            </a:pPr>
            <a:endParaRPr b="0" lang="en-US" sz="1300" spc="-1" strike="noStrike">
              <a:latin typeface="Arial"/>
            </a:endParaRPr>
          </a:p>
        </p:txBody>
      </p:sp>
      <p:pic>
        <p:nvPicPr>
          <p:cNvPr id="327" name="" descr=""/>
          <p:cNvPicPr/>
          <p:nvPr/>
        </p:nvPicPr>
        <p:blipFill>
          <a:blip r:embed="rId8"/>
          <a:stretch/>
        </p:blipFill>
        <p:spPr>
          <a:xfrm>
            <a:off x="6126480" y="2103120"/>
            <a:ext cx="1405080" cy="1188000"/>
          </a:xfrm>
          <a:prstGeom prst="rect">
            <a:avLst/>
          </a:prstGeom>
          <a:ln>
            <a:noFill/>
          </a:ln>
        </p:spPr>
      </p:pic>
      <p:sp>
        <p:nvSpPr>
          <p:cNvPr id="328" name="CustomShape 10"/>
          <p:cNvSpPr/>
          <p:nvPr/>
        </p:nvSpPr>
        <p:spPr>
          <a:xfrm>
            <a:off x="6035040" y="3234600"/>
            <a:ext cx="1544400" cy="82692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Mercedes Pascual – UChicago</a:t>
            </a:r>
            <a:endParaRPr b="0" lang="en-US" sz="1300" spc="-1" strike="noStrike">
              <a:latin typeface="Arial"/>
            </a:endParaRPr>
          </a:p>
          <a:p>
            <a:pPr>
              <a:lnSpc>
                <a:spcPct val="100000"/>
              </a:lnSpc>
            </a:pPr>
            <a:endParaRPr b="0" lang="en-US" sz="1300" spc="-1" strike="noStrike">
              <a:latin typeface="Arial"/>
            </a:endParaRPr>
          </a:p>
          <a:p>
            <a:pPr>
              <a:lnSpc>
                <a:spcPct val="100000"/>
              </a:lnSpc>
            </a:pPr>
            <a:endParaRPr b="0" lang="en-US" sz="1300" spc="-1" strike="noStrike">
              <a:latin typeface="Arial"/>
            </a:endParaRPr>
          </a:p>
        </p:txBody>
      </p:sp>
      <p:pic>
        <p:nvPicPr>
          <p:cNvPr id="329" name="" descr=""/>
          <p:cNvPicPr/>
          <p:nvPr/>
        </p:nvPicPr>
        <p:blipFill>
          <a:blip r:embed="rId9"/>
          <a:srcRect l="11456" t="0" r="5846" b="11574"/>
          <a:stretch/>
        </p:blipFill>
        <p:spPr>
          <a:xfrm>
            <a:off x="6217920" y="3691080"/>
            <a:ext cx="1252440" cy="1121760"/>
          </a:xfrm>
          <a:prstGeom prst="rect">
            <a:avLst/>
          </a:prstGeom>
          <a:ln>
            <a:noFill/>
          </a:ln>
        </p:spPr>
      </p:pic>
      <p:sp>
        <p:nvSpPr>
          <p:cNvPr id="330" name="CustomShape 11"/>
          <p:cNvSpPr/>
          <p:nvPr/>
        </p:nvSpPr>
        <p:spPr>
          <a:xfrm>
            <a:off x="6094440" y="4793400"/>
            <a:ext cx="1544400" cy="101124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Jennifer Dunne – Santa Fe </a:t>
            </a:r>
            <a:endParaRPr b="0" lang="en-US" sz="1300" spc="-1" strike="noStrike">
              <a:latin typeface="Arial"/>
            </a:endParaRPr>
          </a:p>
          <a:p>
            <a:pPr>
              <a:lnSpc>
                <a:spcPct val="100000"/>
              </a:lnSpc>
            </a:pPr>
            <a:endParaRPr b="0" lang="en-US" sz="1300" spc="-1" strike="noStrike">
              <a:latin typeface="Arial"/>
            </a:endParaRPr>
          </a:p>
          <a:p>
            <a:pPr>
              <a:lnSpc>
                <a:spcPct val="100000"/>
              </a:lnSpc>
            </a:pPr>
            <a:endParaRPr b="0" lang="en-US" sz="1300" spc="-1" strike="noStrike">
              <a:latin typeface="Arial"/>
            </a:endParaRPr>
          </a:p>
          <a:p>
            <a:pPr>
              <a:lnSpc>
                <a:spcPct val="100000"/>
              </a:lnSpc>
            </a:pPr>
            <a:endParaRPr b="0" lang="en-US" sz="1300" spc="-1" strike="noStrike">
              <a:latin typeface="Arial"/>
            </a:endParaRPr>
          </a:p>
        </p:txBody>
      </p:sp>
      <p:pic>
        <p:nvPicPr>
          <p:cNvPr id="331" name="" descr=""/>
          <p:cNvPicPr/>
          <p:nvPr/>
        </p:nvPicPr>
        <p:blipFill>
          <a:blip r:embed="rId10"/>
          <a:srcRect l="13423" t="11775" r="5591" b="38174"/>
          <a:stretch/>
        </p:blipFill>
        <p:spPr>
          <a:xfrm>
            <a:off x="6217920" y="5212080"/>
            <a:ext cx="1323720" cy="1095840"/>
          </a:xfrm>
          <a:prstGeom prst="rect">
            <a:avLst/>
          </a:prstGeom>
          <a:ln>
            <a:noFill/>
          </a:ln>
        </p:spPr>
      </p:pic>
      <p:sp>
        <p:nvSpPr>
          <p:cNvPr id="332" name="CustomShape 12"/>
          <p:cNvSpPr/>
          <p:nvPr/>
        </p:nvSpPr>
        <p:spPr>
          <a:xfrm>
            <a:off x="6126480" y="6309720"/>
            <a:ext cx="2010960" cy="642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300" spc="-1" strike="noStrike">
                <a:solidFill>
                  <a:srgbClr val="000000"/>
                </a:solidFill>
                <a:latin typeface="Arial"/>
                <a:ea typeface="DejaVu Sans"/>
              </a:rPr>
              <a:t>Kevin McCann - </a:t>
            </a:r>
            <a:endParaRPr b="0" lang="en-US" sz="1300" spc="-1" strike="noStrike">
              <a:latin typeface="Arial"/>
            </a:endParaRPr>
          </a:p>
          <a:p>
            <a:pPr>
              <a:lnSpc>
                <a:spcPct val="100000"/>
              </a:lnSpc>
            </a:pPr>
            <a:r>
              <a:rPr b="0" lang="en-US" sz="1300" spc="-1" strike="noStrike">
                <a:solidFill>
                  <a:srgbClr val="000000"/>
                </a:solidFill>
                <a:latin typeface="Arial"/>
                <a:ea typeface="DejaVu Sans"/>
              </a:rPr>
              <a:t>Guelph</a:t>
            </a:r>
            <a:endParaRPr b="0" lang="en-US" sz="1300" spc="-1" strike="noStrike">
              <a:latin typeface="Arial"/>
            </a:endParaRPr>
          </a:p>
          <a:p>
            <a:pPr>
              <a:lnSpc>
                <a:spcPct val="100000"/>
              </a:lnSpc>
            </a:pPr>
            <a:endParaRPr b="0" lang="en-US" sz="1300" spc="-1" strike="noStrike">
              <a:latin typeface="Arial"/>
            </a:endParaRPr>
          </a:p>
        </p:txBody>
      </p:sp>
      <p:pic>
        <p:nvPicPr>
          <p:cNvPr id="333" name="" descr=""/>
          <p:cNvPicPr/>
          <p:nvPr/>
        </p:nvPicPr>
        <p:blipFill>
          <a:blip r:embed="rId11"/>
          <a:stretch/>
        </p:blipFill>
        <p:spPr>
          <a:xfrm>
            <a:off x="6131160" y="274320"/>
            <a:ext cx="1366200" cy="1479240"/>
          </a:xfrm>
          <a:prstGeom prst="rect">
            <a:avLst/>
          </a:prstGeom>
          <a:ln>
            <a:noFill/>
          </a:ln>
        </p:spPr>
      </p:pic>
      <p:pic>
        <p:nvPicPr>
          <p:cNvPr id="334" name="" descr=""/>
          <p:cNvPicPr/>
          <p:nvPr/>
        </p:nvPicPr>
        <p:blipFill>
          <a:blip r:embed="rId12"/>
          <a:stretch/>
        </p:blipFill>
        <p:spPr>
          <a:xfrm>
            <a:off x="7680960" y="5177880"/>
            <a:ext cx="1096920" cy="113112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35" name="" descr=""/>
          <p:cNvPicPr/>
          <p:nvPr/>
        </p:nvPicPr>
        <p:blipFill>
          <a:blip r:embed="rId1"/>
          <a:stretch/>
        </p:blipFill>
        <p:spPr>
          <a:xfrm>
            <a:off x="46800" y="5309640"/>
            <a:ext cx="1415520" cy="953640"/>
          </a:xfrm>
          <a:prstGeom prst="rect">
            <a:avLst/>
          </a:prstGeom>
          <a:ln>
            <a:noFill/>
          </a:ln>
        </p:spPr>
      </p:pic>
      <p:sp>
        <p:nvSpPr>
          <p:cNvPr id="336" name="CustomShape 1"/>
          <p:cNvSpPr/>
          <p:nvPr/>
        </p:nvSpPr>
        <p:spPr>
          <a:xfrm>
            <a:off x="822960" y="286560"/>
            <a:ext cx="7542720" cy="144972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3200" spc="-1" strike="noStrike">
                <a:solidFill>
                  <a:srgbClr val="000000"/>
                </a:solidFill>
                <a:latin typeface="Calibri"/>
                <a:ea typeface="DejaVu Sans"/>
              </a:rPr>
              <a:t>Is biology </a:t>
            </a:r>
            <a:r>
              <a:rPr b="1" lang="en-US" sz="3200" spc="-1" strike="noStrike">
                <a:solidFill>
                  <a:srgbClr val="000000"/>
                </a:solidFill>
                <a:latin typeface="Calibri"/>
                <a:ea typeface="DejaVu Sans"/>
              </a:rPr>
              <a:t>really </a:t>
            </a:r>
            <a:r>
              <a:rPr b="0" lang="en-US" sz="3200" spc="-1" strike="noStrike">
                <a:solidFill>
                  <a:srgbClr val="000000"/>
                </a:solidFill>
                <a:latin typeface="Calibri"/>
                <a:ea typeface="DejaVu Sans"/>
              </a:rPr>
              <a:t>math though??</a:t>
            </a:r>
            <a:endParaRPr b="0" lang="en-US" sz="3200" spc="-1" strike="noStrike">
              <a:latin typeface="Arial"/>
            </a:endParaRPr>
          </a:p>
        </p:txBody>
      </p:sp>
      <p:sp>
        <p:nvSpPr>
          <p:cNvPr id="337" name="CustomShape 2"/>
          <p:cNvSpPr/>
          <p:nvPr/>
        </p:nvSpPr>
        <p:spPr>
          <a:xfrm>
            <a:off x="822960" y="1845720"/>
            <a:ext cx="7542720" cy="4022280"/>
          </a:xfrm>
          <a:prstGeom prst="rect">
            <a:avLst/>
          </a:prstGeom>
          <a:noFill/>
          <a:ln>
            <a:noFill/>
          </a:ln>
        </p:spPr>
        <p:style>
          <a:lnRef idx="0"/>
          <a:fillRef idx="0"/>
          <a:effectRef idx="0"/>
          <a:fontRef idx="minor"/>
        </p:style>
        <p:txBody>
          <a:bodyPr lIns="0" rIns="0" tIns="0" bIns="0">
            <a:noAutofit/>
          </a:bodyPr>
          <a:p>
            <a:pPr marL="216000" indent="-215280">
              <a:lnSpc>
                <a:spcPct val="100000"/>
              </a:lnSpc>
              <a:buClr>
                <a:srgbClr val="000000"/>
              </a:buClr>
              <a:buSzPct val="45000"/>
              <a:buFont typeface="Wingdings" charset="2"/>
              <a:buChar char=""/>
            </a:pPr>
            <a:r>
              <a:rPr b="0" lang="en-US" sz="2600" spc="-1" strike="noStrike">
                <a:solidFill>
                  <a:srgbClr val="000000"/>
                </a:solidFill>
                <a:latin typeface="Arial"/>
                <a:ea typeface="DejaVu Sans"/>
              </a:rPr>
              <a:t>35% of </a:t>
            </a:r>
            <a:r>
              <a:rPr b="0" i="1" lang="en-US" sz="2600" spc="-1" strike="noStrike">
                <a:solidFill>
                  <a:srgbClr val="000000"/>
                </a:solidFill>
                <a:latin typeface="Arial"/>
                <a:ea typeface="DejaVu Sans"/>
              </a:rPr>
              <a:t>Ecology </a:t>
            </a:r>
            <a:r>
              <a:rPr b="0" lang="en-US" sz="2600" spc="-1" strike="noStrike">
                <a:solidFill>
                  <a:srgbClr val="000000"/>
                </a:solidFill>
                <a:latin typeface="Arial"/>
                <a:ea typeface="DejaVu Sans"/>
              </a:rPr>
              <a:t>and </a:t>
            </a:r>
            <a:r>
              <a:rPr b="0" i="1" lang="en-US" sz="2600" spc="-1" strike="noStrike">
                <a:solidFill>
                  <a:srgbClr val="000000"/>
                </a:solidFill>
                <a:latin typeface="Arial"/>
                <a:ea typeface="DejaVu Sans"/>
              </a:rPr>
              <a:t>Evolution </a:t>
            </a:r>
            <a:r>
              <a:rPr b="0" lang="en-US" sz="2600" spc="-1" strike="noStrike">
                <a:solidFill>
                  <a:srgbClr val="000000"/>
                </a:solidFill>
                <a:latin typeface="Arial"/>
                <a:ea typeface="DejaVu Sans"/>
              </a:rPr>
              <a:t>papers, and 60% of </a:t>
            </a:r>
            <a:r>
              <a:rPr b="0" i="1" lang="en-US" sz="2600" spc="-1" strike="noStrike">
                <a:solidFill>
                  <a:srgbClr val="000000"/>
                </a:solidFill>
                <a:latin typeface="Arial"/>
                <a:ea typeface="DejaVu Sans"/>
              </a:rPr>
              <a:t>American Naturalist </a:t>
            </a:r>
            <a:r>
              <a:rPr b="0" lang="en-US" sz="2600" spc="-1" strike="noStrike">
                <a:solidFill>
                  <a:srgbClr val="000000"/>
                </a:solidFill>
                <a:latin typeface="Arial"/>
                <a:ea typeface="DejaVu Sans"/>
              </a:rPr>
              <a:t>papers had results that depended on a mathematical model</a:t>
            </a:r>
            <a:endParaRPr b="0" lang="en-US" sz="2600" spc="-1" strike="noStrike">
              <a:latin typeface="Arial"/>
            </a:endParaRPr>
          </a:p>
          <a:p>
            <a:pPr>
              <a:lnSpc>
                <a:spcPct val="100000"/>
              </a:lnSpc>
            </a:pPr>
            <a:endParaRPr b="0" lang="en-US" sz="2600" spc="-1" strike="noStrike">
              <a:latin typeface="Arial"/>
            </a:endParaRPr>
          </a:p>
          <a:p>
            <a:pPr marL="216000" indent="-215280">
              <a:lnSpc>
                <a:spcPct val="100000"/>
              </a:lnSpc>
              <a:buClr>
                <a:srgbClr val="000000"/>
              </a:buClr>
              <a:buSzPct val="45000"/>
              <a:buFont typeface="Wingdings" charset="2"/>
              <a:buChar char=""/>
            </a:pPr>
            <a:r>
              <a:rPr b="0" lang="en-US" sz="2600" spc="-1" strike="noStrike">
                <a:solidFill>
                  <a:srgbClr val="000000"/>
                </a:solidFill>
                <a:latin typeface="Arial"/>
                <a:ea typeface="DejaVu Sans"/>
              </a:rPr>
              <a:t>“</a:t>
            </a:r>
            <a:r>
              <a:rPr b="0" lang="en-US" sz="2600" spc="-1" strike="noStrike">
                <a:solidFill>
                  <a:srgbClr val="000000"/>
                </a:solidFill>
                <a:latin typeface="Arial"/>
                <a:ea typeface="DejaVu Sans"/>
              </a:rPr>
              <a:t>A picture is a 1000 words” –&gt; well an equation is (sometimes) worth even more</a:t>
            </a:r>
            <a:endParaRPr b="0" lang="en-US" sz="2600" spc="-1" strike="noStrike">
              <a:latin typeface="Arial"/>
            </a:endParaRPr>
          </a:p>
        </p:txBody>
      </p:sp>
      <p:sp>
        <p:nvSpPr>
          <p:cNvPr id="338" name="CustomShape 3"/>
          <p:cNvSpPr/>
          <p:nvPr/>
        </p:nvSpPr>
        <p:spPr>
          <a:xfrm>
            <a:off x="0" y="6420240"/>
            <a:ext cx="2021040" cy="345600"/>
          </a:xfrm>
          <a:prstGeom prst="rect">
            <a:avLst/>
          </a:prstGeom>
          <a:noFill/>
          <a:ln>
            <a:noFill/>
          </a:ln>
        </p:spPr>
        <p:style>
          <a:lnRef idx="0"/>
          <a:fillRef idx="0"/>
          <a:effectRef idx="0"/>
          <a:fontRef idx="minor"/>
        </p:style>
        <p:txBody>
          <a:bodyPr lIns="90000" rIns="90000" tIns="45000" bIns="45000">
            <a:noAutofit/>
          </a:bodyPr>
          <a:p>
            <a:pPr>
              <a:lnSpc>
                <a:spcPct val="100000"/>
              </a:lnSpc>
            </a:pPr>
            <a:r>
              <a:rPr b="0" lang="en-US" sz="1800" spc="-1" strike="noStrike">
                <a:solidFill>
                  <a:srgbClr val="000000"/>
                </a:solidFill>
                <a:latin typeface="Arial"/>
                <a:ea typeface="DejaVu Sans"/>
              </a:rPr>
              <a:t>Otto &amp; Day (2007)</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CustomShape 1"/>
          <p:cNvSpPr/>
          <p:nvPr/>
        </p:nvSpPr>
        <p:spPr>
          <a:xfrm>
            <a:off x="822960" y="286920"/>
            <a:ext cx="7542720" cy="1449720"/>
          </a:xfrm>
          <a:prstGeom prst="rect">
            <a:avLst/>
          </a:prstGeom>
          <a:noFill/>
          <a:ln>
            <a:noFill/>
          </a:ln>
        </p:spPr>
        <p:style>
          <a:lnRef idx="0"/>
          <a:fillRef idx="0"/>
          <a:effectRef idx="0"/>
          <a:fontRef idx="minor"/>
        </p:style>
        <p:txBody>
          <a:bodyPr lIns="0" rIns="0" tIns="0" bIns="0" anchor="ctr">
            <a:noAutofit/>
          </a:bodyPr>
          <a:p>
            <a:pPr>
              <a:lnSpc>
                <a:spcPct val="100000"/>
              </a:lnSpc>
            </a:pPr>
            <a:r>
              <a:rPr b="0" lang="en-US" sz="3200" spc="-1" strike="noStrike">
                <a:solidFill>
                  <a:srgbClr val="000000"/>
                </a:solidFill>
                <a:latin typeface="Calibri"/>
                <a:ea typeface="DejaVu Sans"/>
              </a:rPr>
              <a:t>Why do we use models?</a:t>
            </a:r>
            <a:endParaRPr b="0" lang="en-US" sz="3200" spc="-1" strike="noStrike">
              <a:latin typeface="Arial"/>
            </a:endParaRPr>
          </a:p>
        </p:txBody>
      </p:sp>
      <p:pic>
        <p:nvPicPr>
          <p:cNvPr id="340" name="" descr=""/>
          <p:cNvPicPr/>
          <p:nvPr/>
        </p:nvPicPr>
        <p:blipFill>
          <a:blip r:embed="rId1"/>
          <a:stretch/>
        </p:blipFill>
        <p:spPr>
          <a:xfrm>
            <a:off x="0" y="2075760"/>
            <a:ext cx="9142920" cy="368424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CustomShape 1"/>
          <p:cNvSpPr/>
          <p:nvPr/>
        </p:nvSpPr>
        <p:spPr>
          <a:xfrm>
            <a:off x="822960" y="286560"/>
            <a:ext cx="7542720" cy="1449720"/>
          </a:xfrm>
          <a:prstGeom prst="rect">
            <a:avLst/>
          </a:prstGeom>
          <a:noFill/>
          <a:ln>
            <a:noFill/>
          </a:ln>
        </p:spPr>
        <p:style>
          <a:lnRef idx="0"/>
          <a:fillRef idx="0"/>
          <a:effectRef idx="0"/>
          <a:fontRef idx="minor"/>
        </p:style>
      </p:sp>
      <p:pic>
        <p:nvPicPr>
          <p:cNvPr id="342" name="" descr=""/>
          <p:cNvPicPr/>
          <p:nvPr/>
        </p:nvPicPr>
        <p:blipFill>
          <a:blip r:embed="rId1"/>
          <a:stretch/>
        </p:blipFill>
        <p:spPr>
          <a:xfrm>
            <a:off x="42840" y="343440"/>
            <a:ext cx="9142920" cy="514224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Retrospect</Template>
  <TotalTime>2159</TotalTime>
  <Application>LibreOffice/6.4.7.2$Linux_X86_64 LibreOffice_project/40$Build-2</Application>
  <Words>5</Words>
  <Paragraphs>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2021-10-11T21:06:58Z</dcterms:created>
  <dc:creator>Alexandra Davis</dc:creator>
  <dc:description/>
  <dc:language>en-US</dc:language>
  <cp:lastModifiedBy/>
  <dcterms:modified xsi:type="dcterms:W3CDTF">2021-10-16T16:39:03Z</dcterms:modified>
  <cp:revision>7</cp:revision>
  <dc:subject/>
  <dc:title>Test slide design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On-screen Show (4:3)</vt:lpwstr>
  </property>
  <property fmtid="{D5CDD505-2E9C-101B-9397-08002B2CF9AE}" pid="9" name="ScaleCrop">
    <vt:bool>0</vt:bool>
  </property>
  <property fmtid="{D5CDD505-2E9C-101B-9397-08002B2CF9AE}" pid="10" name="ShareDoc">
    <vt:bool>0</vt:bool>
  </property>
  <property fmtid="{D5CDD505-2E9C-101B-9397-08002B2CF9AE}" pid="11" name="Slides">
    <vt:i4>2</vt:i4>
  </property>
</Properties>
</file>